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99"/>
    <a:srgbClr val="FAFEC0"/>
    <a:srgbClr val="B7B7B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16DA210-FB5B-4158-B5E0-FEB733F419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31" autoAdjust="0"/>
  </p:normalViewPr>
  <p:slideViewPr>
    <p:cSldViewPr snapToGrid="0">
      <p:cViewPr>
        <p:scale>
          <a:sx n="70" d="100"/>
          <a:sy n="70" d="100"/>
        </p:scale>
        <p:origin x="-878" y="-37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-2899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="" xmlns:a16="http://schemas.microsoft.com/office/drawing/2014/main" id="{7E5341F6-359B-4162-B6D2-2E7CFF499C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 2">
            <a:extLst>
              <a:ext uri="{FF2B5EF4-FFF2-40B4-BE49-F238E27FC236}">
                <a16:creationId xmlns="" xmlns:a16="http://schemas.microsoft.com/office/drawing/2014/main" id="{6FB6E25F-1B4E-42BC-A469-A293A4181F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015F11D-4DC4-4F94-BCF9-1E05C691EFC9}" type="datetime1">
              <a:rPr lang="fr-FR" smtClean="0"/>
              <a:pPr rtl="0"/>
              <a:t>17/08/2020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AB6E3D81-42C2-48EA-A8F6-CB51B005BB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4481A1A8-3C73-47EC-B748-51B21DBAEB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FCFD9FF-7A47-43A2-A674-61CB8FD336FA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048939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38B27-0DBF-49C3-AC7B-A0EC9135A569}" type="datetime1">
              <a:rPr lang="fr-FR" smtClean="0"/>
              <a:pPr/>
              <a:t>17/08/2020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9CC445-1181-4631-964C-4D0584CE199E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="" xmlns:p14="http://schemas.microsoft.com/office/powerpoint/2010/main" val="4984640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4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5 moi_moi">
    <p:bg>
      <p:bgPr>
        <a:blipFill dpi="0" rotWithShape="1">
          <a:blip r:embed="rId2">
            <a:alphaModFix amt="8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ce réservé au numéro de diapositive 30">
            <a:extLst>
              <a:ext uri="{FF2B5EF4-FFF2-40B4-BE49-F238E27FC236}">
                <a16:creationId xmlns="" xmlns:a16="http://schemas.microsoft.com/office/drawing/2014/main" id="{85679F11-C96A-449B-A1C3-4B3671408E0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26699011-AD31-4C1E-9097-A1CA72DD0DA4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43" name="Rectangle 42"/>
          <p:cNvSpPr/>
          <p:nvPr userDrawn="1"/>
        </p:nvSpPr>
        <p:spPr>
          <a:xfrm>
            <a:off x="21772" y="566056"/>
            <a:ext cx="12132000" cy="6291943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texte 44"/>
          <p:cNvSpPr>
            <a:spLocks noGrp="1"/>
          </p:cNvSpPr>
          <p:nvPr>
            <p:ph type="body" sz="quarter" idx="22"/>
          </p:nvPr>
        </p:nvSpPr>
        <p:spPr>
          <a:xfrm>
            <a:off x="1734796" y="1256217"/>
            <a:ext cx="8503065" cy="914400"/>
          </a:xfrm>
          <a:prstGeom prst="rect">
            <a:avLst/>
          </a:prstGeom>
        </p:spPr>
        <p:txBody>
          <a:bodyPr>
            <a:prstTxWarp prst="textArchUp">
              <a:avLst/>
            </a:prstTxWarp>
          </a:bodyPr>
          <a:lstStyle>
            <a:lvl1pPr algn="ctr">
              <a:defRPr sz="4400" b="1">
                <a:solidFill>
                  <a:schemeClr val="bg1"/>
                </a:solidFill>
                <a:latin typeface="Comic Sans MS" pitchFamily="66" charset="0"/>
              </a:defRPr>
            </a:lvl1pPr>
            <a:lvl5pPr>
              <a:buNone/>
              <a:defRPr sz="3600" b="1">
                <a:solidFill>
                  <a:schemeClr val="bg1"/>
                </a:solidFill>
                <a:latin typeface="Comic Sans MS" pitchFamily="66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4"/>
            <a:endParaRPr lang="fr-FR" dirty="0"/>
          </a:p>
        </p:txBody>
      </p:sp>
      <p:pic>
        <p:nvPicPr>
          <p:cNvPr id="10" name="Image 9" descr="silhouette-3045599_1280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6088" y="2384276"/>
            <a:ext cx="2530410" cy="4217350"/>
          </a:xfrm>
          <a:prstGeom prst="rect">
            <a:avLst/>
          </a:prstGeom>
        </p:spPr>
      </p:pic>
      <p:sp>
        <p:nvSpPr>
          <p:cNvPr id="6" name="Titre 2">
            <a:extLst>
              <a:ext uri="{FF2B5EF4-FFF2-40B4-BE49-F238E27FC236}">
                <a16:creationId xmlns:a16="http://schemas.microsoft.com/office/drawing/2014/main" xmlns="" id="{BB5448B9-8772-480C-A1E8-470F495CE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-1"/>
            <a:ext cx="12192002" cy="55547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</p:spTree>
    <p:extLst>
      <p:ext uri="{BB962C8B-B14F-4D97-AF65-F5344CB8AC3E}">
        <p14:creationId xmlns="" xmlns:p14="http://schemas.microsoft.com/office/powerpoint/2010/main" val="852649884"/>
      </p:ext>
    </p:extLst>
  </p:cSld>
  <p:clrMapOvr>
    <a:masterClrMapping/>
  </p:clrMapOvr>
  <p:transition spd="med" advClick="0" advTm="3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hotos Complet">
    <p:bg>
      <p:bgPr>
        <a:blipFill dpi="0" rotWithShape="1">
          <a:blip r:embed="rId2">
            <a:alphaModFix amt="4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1E62596D-03E8-47E8-B0BF-AAD9D8E779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6699011-AD31-4C1E-9097-A1CA72DD0DA4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8" name="Forme libre : Forme 7">
            <a:extLst>
              <a:ext uri="{FF2B5EF4-FFF2-40B4-BE49-F238E27FC236}">
                <a16:creationId xmlns="" xmlns:a16="http://schemas.microsoft.com/office/drawing/2014/main" id="{B3229144-2026-4784-98E5-B3C79AF975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8806688" flipV="1">
            <a:off x="10523063" y="6177262"/>
            <a:ext cx="424770" cy="299979"/>
          </a:xfrm>
          <a:custGeom>
            <a:avLst/>
            <a:gdLst>
              <a:gd name="connsiteX0" fmla="*/ 1311275 w 1311275"/>
              <a:gd name="connsiteY0" fmla="*/ 0 h 1235075"/>
              <a:gd name="connsiteX1" fmla="*/ 0 w 1311275"/>
              <a:gd name="connsiteY1" fmla="*/ 1235075 h 1235075"/>
              <a:gd name="connsiteX2" fmla="*/ 123825 w 1311275"/>
              <a:gd name="connsiteY2" fmla="*/ 431800 h 1235075"/>
              <a:gd name="connsiteX3" fmla="*/ 1311275 w 1311275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23825 w 1316037"/>
              <a:gd name="connsiteY2" fmla="*/ 431800 h 1235075"/>
              <a:gd name="connsiteX3" fmla="*/ 1316037 w 1316037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31762 w 1316037"/>
              <a:gd name="connsiteY2" fmla="*/ 499256 h 1235075"/>
              <a:gd name="connsiteX3" fmla="*/ 1316037 w 1316037"/>
              <a:gd name="connsiteY3" fmla="*/ 0 h 1235075"/>
              <a:gd name="connsiteX0" fmla="*/ 1366800 w 1366800"/>
              <a:gd name="connsiteY0" fmla="*/ 0 h 1235075"/>
              <a:gd name="connsiteX1" fmla="*/ 50763 w 1366800"/>
              <a:gd name="connsiteY1" fmla="*/ 1235075 h 1235075"/>
              <a:gd name="connsiteX2" fmla="*/ 0 w 1366800"/>
              <a:gd name="connsiteY2" fmla="*/ 332603 h 1235075"/>
              <a:gd name="connsiteX3" fmla="*/ 1366800 w 1366800"/>
              <a:gd name="connsiteY3" fmla="*/ 0 h 1235075"/>
              <a:gd name="connsiteX0" fmla="*/ 1366800 w 1366800"/>
              <a:gd name="connsiteY0" fmla="*/ 0 h 965254"/>
              <a:gd name="connsiteX1" fmla="*/ 463430 w 1366800"/>
              <a:gd name="connsiteY1" fmla="*/ 965254 h 965254"/>
              <a:gd name="connsiteX2" fmla="*/ 0 w 1366800"/>
              <a:gd name="connsiteY2" fmla="*/ 332603 h 965254"/>
              <a:gd name="connsiteX3" fmla="*/ 1366800 w 1366800"/>
              <a:gd name="connsiteY3" fmla="*/ 0 h 96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800" h="965254">
                <a:moveTo>
                  <a:pt x="1366800" y="0"/>
                </a:moveTo>
                <a:lnTo>
                  <a:pt x="463430" y="965254"/>
                </a:lnTo>
                <a:lnTo>
                  <a:pt x="0" y="332603"/>
                </a:lnTo>
                <a:lnTo>
                  <a:pt x="1366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Forme libre : Forme 8">
            <a:extLst>
              <a:ext uri="{FF2B5EF4-FFF2-40B4-BE49-F238E27FC236}">
                <a16:creationId xmlns="" xmlns:a16="http://schemas.microsoft.com/office/drawing/2014/main" id="{01481A04-185D-46BB-890E-9C6D233262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1099929" flipV="1">
            <a:off x="9345976" y="6268864"/>
            <a:ext cx="135605" cy="124240"/>
          </a:xfrm>
          <a:custGeom>
            <a:avLst/>
            <a:gdLst>
              <a:gd name="connsiteX0" fmla="*/ 1311275 w 1311275"/>
              <a:gd name="connsiteY0" fmla="*/ 0 h 1235075"/>
              <a:gd name="connsiteX1" fmla="*/ 0 w 1311275"/>
              <a:gd name="connsiteY1" fmla="*/ 1235075 h 1235075"/>
              <a:gd name="connsiteX2" fmla="*/ 123825 w 1311275"/>
              <a:gd name="connsiteY2" fmla="*/ 431800 h 1235075"/>
              <a:gd name="connsiteX3" fmla="*/ 1311275 w 1311275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23825 w 1316037"/>
              <a:gd name="connsiteY2" fmla="*/ 431800 h 1235075"/>
              <a:gd name="connsiteX3" fmla="*/ 1316037 w 1316037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31762 w 1316037"/>
              <a:gd name="connsiteY2" fmla="*/ 499256 h 1235075"/>
              <a:gd name="connsiteX3" fmla="*/ 1316037 w 1316037"/>
              <a:gd name="connsiteY3" fmla="*/ 0 h 1235075"/>
              <a:gd name="connsiteX0" fmla="*/ 1366800 w 1366800"/>
              <a:gd name="connsiteY0" fmla="*/ 0 h 1235075"/>
              <a:gd name="connsiteX1" fmla="*/ 50763 w 1366800"/>
              <a:gd name="connsiteY1" fmla="*/ 1235075 h 1235075"/>
              <a:gd name="connsiteX2" fmla="*/ 0 w 1366800"/>
              <a:gd name="connsiteY2" fmla="*/ 332603 h 1235075"/>
              <a:gd name="connsiteX3" fmla="*/ 1366800 w 1366800"/>
              <a:gd name="connsiteY3" fmla="*/ 0 h 1235075"/>
              <a:gd name="connsiteX0" fmla="*/ 1366800 w 1366800"/>
              <a:gd name="connsiteY0" fmla="*/ 0 h 965254"/>
              <a:gd name="connsiteX1" fmla="*/ 463430 w 1366800"/>
              <a:gd name="connsiteY1" fmla="*/ 965254 h 965254"/>
              <a:gd name="connsiteX2" fmla="*/ 0 w 1366800"/>
              <a:gd name="connsiteY2" fmla="*/ 332603 h 965254"/>
              <a:gd name="connsiteX3" fmla="*/ 1366800 w 1366800"/>
              <a:gd name="connsiteY3" fmla="*/ 0 h 96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800" h="965254">
                <a:moveTo>
                  <a:pt x="1366800" y="0"/>
                </a:moveTo>
                <a:lnTo>
                  <a:pt x="463430" y="965254"/>
                </a:lnTo>
                <a:lnTo>
                  <a:pt x="0" y="332603"/>
                </a:lnTo>
                <a:lnTo>
                  <a:pt x="13668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D402CE2B-3310-45CB-8ABE-481A3F014D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flipH="1">
            <a:off x="9754786" y="6141366"/>
            <a:ext cx="362104" cy="362104"/>
          </a:xfrm>
          <a:prstGeom prst="ellipse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97088661-F2AB-47C3-B39B-550F14E3FF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flipH="1">
            <a:off x="9618092" y="6280691"/>
            <a:ext cx="71641" cy="71641"/>
          </a:xfrm>
          <a:prstGeom prst="ellipse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63E385EE-9181-4590-AACE-458DCA7694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flipH="1">
            <a:off x="10226441" y="6246708"/>
            <a:ext cx="139606" cy="139606"/>
          </a:xfrm>
          <a:prstGeom prst="ellipse">
            <a:avLst/>
          </a:prstGeom>
        </p:spPr>
      </p:pic>
      <p:sp>
        <p:nvSpPr>
          <p:cNvPr id="20" name="Espace réservé pour une image 17" descr="Espace réservé à l’image">
            <a:extLst>
              <a:ext uri="{FF2B5EF4-FFF2-40B4-BE49-F238E27FC236}">
                <a16:creationId xmlns="" xmlns:a16="http://schemas.microsoft.com/office/drawing/2014/main" id="{26C292D9-5314-4E24-842E-DC03661C199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8498" y="3693619"/>
            <a:ext cx="5400000" cy="30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288000" rIns="288000" rtlCol="0" anchor="t" anchorCtr="1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 smtClean="0"/>
              <a:t> Cliquer sur l’icône  pour insérer votre photo</a:t>
            </a:r>
          </a:p>
          <a:p>
            <a:pPr rtl="0"/>
            <a:endParaRPr lang="fr-FR" noProof="0" dirty="0"/>
          </a:p>
        </p:txBody>
      </p:sp>
      <p:sp>
        <p:nvSpPr>
          <p:cNvPr id="21" name="Espace réservé pour une image 17" descr="Espace réservé à l’image">
            <a:extLst>
              <a:ext uri="{FF2B5EF4-FFF2-40B4-BE49-F238E27FC236}">
                <a16:creationId xmlns="" xmlns:a16="http://schemas.microsoft.com/office/drawing/2014/main" id="{26C292D9-5314-4E24-842E-DC03661C199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65349" y="235063"/>
            <a:ext cx="5400000" cy="30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288000" rIns="288000" rtlCol="0" anchor="t" anchorCtr="1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 smtClean="0"/>
              <a:t> Cliquer sur l’icône  pour insérer votre photo</a:t>
            </a:r>
          </a:p>
          <a:p>
            <a:pPr rtl="0"/>
            <a:endParaRPr lang="fr-FR" noProof="0" dirty="0"/>
          </a:p>
        </p:txBody>
      </p:sp>
      <p:sp>
        <p:nvSpPr>
          <p:cNvPr id="22" name="Espace réservé pour une image 17" descr="Espace réservé à l’image">
            <a:extLst>
              <a:ext uri="{FF2B5EF4-FFF2-40B4-BE49-F238E27FC236}">
                <a16:creationId xmlns="" xmlns:a16="http://schemas.microsoft.com/office/drawing/2014/main" id="{26C292D9-5314-4E24-842E-DC03661C199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445728">
            <a:off x="6260990" y="1522935"/>
            <a:ext cx="5531708" cy="31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288000" rIns="288000" rtlCol="0" anchor="t" anchorCtr="1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 smtClean="0"/>
              <a:t> Cliquer sur l’icône  pour insérer votre photo</a:t>
            </a:r>
          </a:p>
          <a:p>
            <a:pPr rtl="0"/>
            <a:endParaRPr lang="fr-FR" noProof="0" dirty="0"/>
          </a:p>
        </p:txBody>
      </p:sp>
      <p:pic>
        <p:nvPicPr>
          <p:cNvPr id="25" name="Image 24" descr="bleu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215011" y="4399965"/>
            <a:ext cx="3313552" cy="18934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4498882"/>
      </p:ext>
    </p:extLst>
  </p:cSld>
  <p:clrMapOvr>
    <a:masterClrMapping/>
  </p:clrMapOvr>
  <p:transition spd="med" advClick="0" advTm="3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hotos Complet">
    <p:bg>
      <p:bgPr>
        <a:blipFill dpi="0" rotWithShape="1">
          <a:blip r:embed="rId2">
            <a:alphaModFix amt="72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1E62596D-03E8-47E8-B0BF-AAD9D8E779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6699011-AD31-4C1E-9097-A1CA72DD0DA4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pic>
        <p:nvPicPr>
          <p:cNvPr id="16" name="Image 15" descr="colored-ribbons-floating-geometry-5a2f5225653f12.4209882715130506614147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1055736">
            <a:off x="5884775" y="1357110"/>
            <a:ext cx="6374893" cy="4801037"/>
          </a:xfrm>
          <a:prstGeom prst="rect">
            <a:avLst/>
          </a:prstGeom>
        </p:spPr>
      </p:pic>
      <p:pic>
        <p:nvPicPr>
          <p:cNvPr id="17" name="Image 16" descr="colored-ribbons-floating-geometry-5a2f5225653f12.4209882715130506614147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738162">
            <a:off x="1414279" y="747522"/>
            <a:ext cx="5601125" cy="4387411"/>
          </a:xfrm>
          <a:prstGeom prst="rect">
            <a:avLst/>
          </a:prstGeom>
        </p:spPr>
      </p:pic>
      <p:sp>
        <p:nvSpPr>
          <p:cNvPr id="8" name="Espace réservé pour une image 17" descr="Espace réservé à l’image">
            <a:extLst>
              <a:ext uri="{FF2B5EF4-FFF2-40B4-BE49-F238E27FC236}">
                <a16:creationId xmlns="" xmlns:a16="http://schemas.microsoft.com/office/drawing/2014/main" id="{26C292D9-5314-4E24-842E-DC03661C199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21011512">
            <a:off x="414919" y="800929"/>
            <a:ext cx="5220000" cy="362204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rIns="288000" rtlCol="0" anchor="t" anchorCtr="1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 smtClean="0"/>
              <a:t> Cliquer sur l’icône  pour insérer votre photo</a:t>
            </a:r>
          </a:p>
          <a:p>
            <a:pPr rtl="0"/>
            <a:endParaRPr lang="fr-FR" noProof="0" dirty="0"/>
          </a:p>
        </p:txBody>
      </p:sp>
      <p:sp>
        <p:nvSpPr>
          <p:cNvPr id="9" name="Espace réservé pour une image 17" descr="Espace réservé à l’image">
            <a:extLst>
              <a:ext uri="{FF2B5EF4-FFF2-40B4-BE49-F238E27FC236}">
                <a16:creationId xmlns="" xmlns:a16="http://schemas.microsoft.com/office/drawing/2014/main" id="{26C292D9-5314-4E24-842E-DC03661C199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1459249">
            <a:off x="6267644" y="2206816"/>
            <a:ext cx="5220000" cy="362204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rIns="288000" rtlCol="0" anchor="t" anchorCtr="1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 sz="1200" i="1" baseline="0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 smtClean="0"/>
              <a:t> Cliquer sur l’icône  pour insérer votre photo</a:t>
            </a:r>
          </a:p>
          <a:p>
            <a:pPr rtl="0"/>
            <a:endParaRPr lang="fr-FR" noProof="0" dirty="0"/>
          </a:p>
        </p:txBody>
      </p:sp>
    </p:spTree>
    <p:extLst>
      <p:ext uri="{BB962C8B-B14F-4D97-AF65-F5344CB8AC3E}">
        <p14:creationId xmlns="" xmlns:p14="http://schemas.microsoft.com/office/powerpoint/2010/main" val="2954498882"/>
      </p:ext>
    </p:extLst>
  </p:cSld>
  <p:clrMapOvr>
    <a:masterClrMapping/>
  </p:clrMapOvr>
  <p:transition spd="med" advClick="0" advTm="3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hotos Comp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="" xmlns:a16="http://schemas.microsoft.com/office/drawing/2014/main" id="{79AAA362-A80D-456C-B943-11D1D49D9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"/>
            <a:ext cx="12192000" cy="5554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1E62596D-03E8-47E8-B0BF-AAD9D8E779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6699011-AD31-4C1E-9097-A1CA72DD0DA4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8" name="Forme libre : Forme 7">
            <a:extLst>
              <a:ext uri="{FF2B5EF4-FFF2-40B4-BE49-F238E27FC236}">
                <a16:creationId xmlns="" xmlns:a16="http://schemas.microsoft.com/office/drawing/2014/main" id="{B3229144-2026-4784-98E5-B3C79AF975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8806688" flipV="1">
            <a:off x="10523063" y="6177262"/>
            <a:ext cx="424770" cy="299979"/>
          </a:xfrm>
          <a:custGeom>
            <a:avLst/>
            <a:gdLst>
              <a:gd name="connsiteX0" fmla="*/ 1311275 w 1311275"/>
              <a:gd name="connsiteY0" fmla="*/ 0 h 1235075"/>
              <a:gd name="connsiteX1" fmla="*/ 0 w 1311275"/>
              <a:gd name="connsiteY1" fmla="*/ 1235075 h 1235075"/>
              <a:gd name="connsiteX2" fmla="*/ 123825 w 1311275"/>
              <a:gd name="connsiteY2" fmla="*/ 431800 h 1235075"/>
              <a:gd name="connsiteX3" fmla="*/ 1311275 w 1311275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23825 w 1316037"/>
              <a:gd name="connsiteY2" fmla="*/ 431800 h 1235075"/>
              <a:gd name="connsiteX3" fmla="*/ 1316037 w 1316037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31762 w 1316037"/>
              <a:gd name="connsiteY2" fmla="*/ 499256 h 1235075"/>
              <a:gd name="connsiteX3" fmla="*/ 1316037 w 1316037"/>
              <a:gd name="connsiteY3" fmla="*/ 0 h 1235075"/>
              <a:gd name="connsiteX0" fmla="*/ 1366800 w 1366800"/>
              <a:gd name="connsiteY0" fmla="*/ 0 h 1235075"/>
              <a:gd name="connsiteX1" fmla="*/ 50763 w 1366800"/>
              <a:gd name="connsiteY1" fmla="*/ 1235075 h 1235075"/>
              <a:gd name="connsiteX2" fmla="*/ 0 w 1366800"/>
              <a:gd name="connsiteY2" fmla="*/ 332603 h 1235075"/>
              <a:gd name="connsiteX3" fmla="*/ 1366800 w 1366800"/>
              <a:gd name="connsiteY3" fmla="*/ 0 h 1235075"/>
              <a:gd name="connsiteX0" fmla="*/ 1366800 w 1366800"/>
              <a:gd name="connsiteY0" fmla="*/ 0 h 965254"/>
              <a:gd name="connsiteX1" fmla="*/ 463430 w 1366800"/>
              <a:gd name="connsiteY1" fmla="*/ 965254 h 965254"/>
              <a:gd name="connsiteX2" fmla="*/ 0 w 1366800"/>
              <a:gd name="connsiteY2" fmla="*/ 332603 h 965254"/>
              <a:gd name="connsiteX3" fmla="*/ 1366800 w 1366800"/>
              <a:gd name="connsiteY3" fmla="*/ 0 h 96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800" h="965254">
                <a:moveTo>
                  <a:pt x="1366800" y="0"/>
                </a:moveTo>
                <a:lnTo>
                  <a:pt x="463430" y="965254"/>
                </a:lnTo>
                <a:lnTo>
                  <a:pt x="0" y="332603"/>
                </a:lnTo>
                <a:lnTo>
                  <a:pt x="1366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Forme libre : Forme 8">
            <a:extLst>
              <a:ext uri="{FF2B5EF4-FFF2-40B4-BE49-F238E27FC236}">
                <a16:creationId xmlns="" xmlns:a16="http://schemas.microsoft.com/office/drawing/2014/main" id="{01481A04-185D-46BB-890E-9C6D233262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1099929" flipV="1">
            <a:off x="9345976" y="6268864"/>
            <a:ext cx="135605" cy="124240"/>
          </a:xfrm>
          <a:custGeom>
            <a:avLst/>
            <a:gdLst>
              <a:gd name="connsiteX0" fmla="*/ 1311275 w 1311275"/>
              <a:gd name="connsiteY0" fmla="*/ 0 h 1235075"/>
              <a:gd name="connsiteX1" fmla="*/ 0 w 1311275"/>
              <a:gd name="connsiteY1" fmla="*/ 1235075 h 1235075"/>
              <a:gd name="connsiteX2" fmla="*/ 123825 w 1311275"/>
              <a:gd name="connsiteY2" fmla="*/ 431800 h 1235075"/>
              <a:gd name="connsiteX3" fmla="*/ 1311275 w 1311275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23825 w 1316037"/>
              <a:gd name="connsiteY2" fmla="*/ 431800 h 1235075"/>
              <a:gd name="connsiteX3" fmla="*/ 1316037 w 1316037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31762 w 1316037"/>
              <a:gd name="connsiteY2" fmla="*/ 499256 h 1235075"/>
              <a:gd name="connsiteX3" fmla="*/ 1316037 w 1316037"/>
              <a:gd name="connsiteY3" fmla="*/ 0 h 1235075"/>
              <a:gd name="connsiteX0" fmla="*/ 1366800 w 1366800"/>
              <a:gd name="connsiteY0" fmla="*/ 0 h 1235075"/>
              <a:gd name="connsiteX1" fmla="*/ 50763 w 1366800"/>
              <a:gd name="connsiteY1" fmla="*/ 1235075 h 1235075"/>
              <a:gd name="connsiteX2" fmla="*/ 0 w 1366800"/>
              <a:gd name="connsiteY2" fmla="*/ 332603 h 1235075"/>
              <a:gd name="connsiteX3" fmla="*/ 1366800 w 1366800"/>
              <a:gd name="connsiteY3" fmla="*/ 0 h 1235075"/>
              <a:gd name="connsiteX0" fmla="*/ 1366800 w 1366800"/>
              <a:gd name="connsiteY0" fmla="*/ 0 h 965254"/>
              <a:gd name="connsiteX1" fmla="*/ 463430 w 1366800"/>
              <a:gd name="connsiteY1" fmla="*/ 965254 h 965254"/>
              <a:gd name="connsiteX2" fmla="*/ 0 w 1366800"/>
              <a:gd name="connsiteY2" fmla="*/ 332603 h 965254"/>
              <a:gd name="connsiteX3" fmla="*/ 1366800 w 1366800"/>
              <a:gd name="connsiteY3" fmla="*/ 0 h 96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800" h="965254">
                <a:moveTo>
                  <a:pt x="1366800" y="0"/>
                </a:moveTo>
                <a:lnTo>
                  <a:pt x="463430" y="965254"/>
                </a:lnTo>
                <a:lnTo>
                  <a:pt x="0" y="332603"/>
                </a:lnTo>
                <a:lnTo>
                  <a:pt x="13668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D402CE2B-3310-45CB-8ABE-481A3F014D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flipH="1">
            <a:off x="9754786" y="6141366"/>
            <a:ext cx="362104" cy="362104"/>
          </a:xfrm>
          <a:prstGeom prst="ellipse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97088661-F2AB-47C3-B39B-550F14E3FF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flipH="1">
            <a:off x="9618092" y="6280691"/>
            <a:ext cx="71641" cy="71641"/>
          </a:xfrm>
          <a:prstGeom prst="ellipse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63E385EE-9181-4590-AACE-458DCA7694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flipH="1">
            <a:off x="10226441" y="6246708"/>
            <a:ext cx="139606" cy="139606"/>
          </a:xfrm>
          <a:prstGeom prst="ellipse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="" xmlns:a16="http://schemas.microsoft.com/office/drawing/2014/main" id="{A661EB2B-0F64-4A50-B7A5-6D21B217D8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6127336" y="1239140"/>
            <a:ext cx="5529128" cy="4888194"/>
          </a:xfrm>
          <a:prstGeom prst="line">
            <a:avLst/>
          </a:prstGeom>
          <a:ln w="69850" cap="rnd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="" xmlns:a16="http://schemas.microsoft.com/office/drawing/2014/main" id="{A661EB2B-0F64-4A50-B7A5-6D21B217D8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0019" y="1076770"/>
            <a:ext cx="3461046" cy="5298393"/>
          </a:xfrm>
          <a:prstGeom prst="line">
            <a:avLst/>
          </a:prstGeom>
          <a:ln w="69850" cap="rnd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D402CE2B-3310-45CB-8ABE-481A3F014D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flipH="1">
            <a:off x="5275366" y="653542"/>
            <a:ext cx="362104" cy="362104"/>
          </a:xfrm>
          <a:prstGeom prst="ellipse">
            <a:avLst/>
          </a:prstGeom>
        </p:spPr>
      </p:pic>
      <p:sp>
        <p:nvSpPr>
          <p:cNvPr id="22" name="Forme libre : Forme 7">
            <a:extLst>
              <a:ext uri="{FF2B5EF4-FFF2-40B4-BE49-F238E27FC236}">
                <a16:creationId xmlns="" xmlns:a16="http://schemas.microsoft.com/office/drawing/2014/main" id="{B3229144-2026-4784-98E5-B3C79AF975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8806688" flipV="1">
            <a:off x="309416" y="6039105"/>
            <a:ext cx="424770" cy="299979"/>
          </a:xfrm>
          <a:custGeom>
            <a:avLst/>
            <a:gdLst>
              <a:gd name="connsiteX0" fmla="*/ 1311275 w 1311275"/>
              <a:gd name="connsiteY0" fmla="*/ 0 h 1235075"/>
              <a:gd name="connsiteX1" fmla="*/ 0 w 1311275"/>
              <a:gd name="connsiteY1" fmla="*/ 1235075 h 1235075"/>
              <a:gd name="connsiteX2" fmla="*/ 123825 w 1311275"/>
              <a:gd name="connsiteY2" fmla="*/ 431800 h 1235075"/>
              <a:gd name="connsiteX3" fmla="*/ 1311275 w 1311275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23825 w 1316037"/>
              <a:gd name="connsiteY2" fmla="*/ 431800 h 1235075"/>
              <a:gd name="connsiteX3" fmla="*/ 1316037 w 1316037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31762 w 1316037"/>
              <a:gd name="connsiteY2" fmla="*/ 499256 h 1235075"/>
              <a:gd name="connsiteX3" fmla="*/ 1316037 w 1316037"/>
              <a:gd name="connsiteY3" fmla="*/ 0 h 1235075"/>
              <a:gd name="connsiteX0" fmla="*/ 1366800 w 1366800"/>
              <a:gd name="connsiteY0" fmla="*/ 0 h 1235075"/>
              <a:gd name="connsiteX1" fmla="*/ 50763 w 1366800"/>
              <a:gd name="connsiteY1" fmla="*/ 1235075 h 1235075"/>
              <a:gd name="connsiteX2" fmla="*/ 0 w 1366800"/>
              <a:gd name="connsiteY2" fmla="*/ 332603 h 1235075"/>
              <a:gd name="connsiteX3" fmla="*/ 1366800 w 1366800"/>
              <a:gd name="connsiteY3" fmla="*/ 0 h 1235075"/>
              <a:gd name="connsiteX0" fmla="*/ 1366800 w 1366800"/>
              <a:gd name="connsiteY0" fmla="*/ 0 h 965254"/>
              <a:gd name="connsiteX1" fmla="*/ 463430 w 1366800"/>
              <a:gd name="connsiteY1" fmla="*/ 965254 h 965254"/>
              <a:gd name="connsiteX2" fmla="*/ 0 w 1366800"/>
              <a:gd name="connsiteY2" fmla="*/ 332603 h 965254"/>
              <a:gd name="connsiteX3" fmla="*/ 1366800 w 1366800"/>
              <a:gd name="connsiteY3" fmla="*/ 0 h 96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800" h="965254">
                <a:moveTo>
                  <a:pt x="1366800" y="0"/>
                </a:moveTo>
                <a:lnTo>
                  <a:pt x="463430" y="965254"/>
                </a:lnTo>
                <a:lnTo>
                  <a:pt x="0" y="332603"/>
                </a:lnTo>
                <a:lnTo>
                  <a:pt x="1366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4" name="Espace réservé pour une image  23"/>
          <p:cNvSpPr>
            <a:spLocks noGrp="1" noChangeAspect="1"/>
          </p:cNvSpPr>
          <p:nvPr>
            <p:ph type="pic" sz="quarter" idx="14" hasCustomPrompt="1"/>
          </p:nvPr>
        </p:nvSpPr>
        <p:spPr>
          <a:xfrm rot="21429749">
            <a:off x="1377219" y="1122654"/>
            <a:ext cx="9307205" cy="4896000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chemeClr val="bg2">
                <a:lumMod val="75000"/>
              </a:schemeClr>
            </a:solidFill>
          </a:ln>
        </p:spPr>
        <p:txBody>
          <a:bodyPr anchor="t" anchorCtr="1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rtl="0"/>
            <a:r>
              <a:rPr lang="fr-FR" noProof="0" dirty="0" smtClean="0"/>
              <a:t> Cliquer sur l’icône  pour insérer votre photo</a:t>
            </a:r>
          </a:p>
          <a:p>
            <a:pPr rtl="0"/>
            <a:endParaRPr lang="fr-FR" noProof="0" dirty="0" smtClean="0"/>
          </a:p>
        </p:txBody>
      </p:sp>
      <p:sp>
        <p:nvSpPr>
          <p:cNvPr id="25" name="Forme libre : Forme 7">
            <a:extLst>
              <a:ext uri="{FF2B5EF4-FFF2-40B4-BE49-F238E27FC236}">
                <a16:creationId xmlns="" xmlns:a16="http://schemas.microsoft.com/office/drawing/2014/main" id="{B3229144-2026-4784-98E5-B3C79AF975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1845012" flipV="1">
            <a:off x="11512950" y="2270412"/>
            <a:ext cx="424770" cy="299979"/>
          </a:xfrm>
          <a:custGeom>
            <a:avLst/>
            <a:gdLst>
              <a:gd name="connsiteX0" fmla="*/ 1311275 w 1311275"/>
              <a:gd name="connsiteY0" fmla="*/ 0 h 1235075"/>
              <a:gd name="connsiteX1" fmla="*/ 0 w 1311275"/>
              <a:gd name="connsiteY1" fmla="*/ 1235075 h 1235075"/>
              <a:gd name="connsiteX2" fmla="*/ 123825 w 1311275"/>
              <a:gd name="connsiteY2" fmla="*/ 431800 h 1235075"/>
              <a:gd name="connsiteX3" fmla="*/ 1311275 w 1311275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23825 w 1316037"/>
              <a:gd name="connsiteY2" fmla="*/ 431800 h 1235075"/>
              <a:gd name="connsiteX3" fmla="*/ 1316037 w 1316037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31762 w 1316037"/>
              <a:gd name="connsiteY2" fmla="*/ 499256 h 1235075"/>
              <a:gd name="connsiteX3" fmla="*/ 1316037 w 1316037"/>
              <a:gd name="connsiteY3" fmla="*/ 0 h 1235075"/>
              <a:gd name="connsiteX0" fmla="*/ 1366800 w 1366800"/>
              <a:gd name="connsiteY0" fmla="*/ 0 h 1235075"/>
              <a:gd name="connsiteX1" fmla="*/ 50763 w 1366800"/>
              <a:gd name="connsiteY1" fmla="*/ 1235075 h 1235075"/>
              <a:gd name="connsiteX2" fmla="*/ 0 w 1366800"/>
              <a:gd name="connsiteY2" fmla="*/ 332603 h 1235075"/>
              <a:gd name="connsiteX3" fmla="*/ 1366800 w 1366800"/>
              <a:gd name="connsiteY3" fmla="*/ 0 h 1235075"/>
              <a:gd name="connsiteX0" fmla="*/ 1366800 w 1366800"/>
              <a:gd name="connsiteY0" fmla="*/ 0 h 965254"/>
              <a:gd name="connsiteX1" fmla="*/ 463430 w 1366800"/>
              <a:gd name="connsiteY1" fmla="*/ 965254 h 965254"/>
              <a:gd name="connsiteX2" fmla="*/ 0 w 1366800"/>
              <a:gd name="connsiteY2" fmla="*/ 332603 h 965254"/>
              <a:gd name="connsiteX3" fmla="*/ 1366800 w 1366800"/>
              <a:gd name="connsiteY3" fmla="*/ 0 h 96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800" h="965254">
                <a:moveTo>
                  <a:pt x="1366800" y="0"/>
                </a:moveTo>
                <a:lnTo>
                  <a:pt x="463430" y="965254"/>
                </a:lnTo>
                <a:lnTo>
                  <a:pt x="0" y="332603"/>
                </a:lnTo>
                <a:lnTo>
                  <a:pt x="136680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grpSp>
        <p:nvGrpSpPr>
          <p:cNvPr id="26" name="Groupe 25" descr="Graphisme planètes">
            <a:extLst>
              <a:ext uri="{FF2B5EF4-FFF2-40B4-BE49-F238E27FC236}">
                <a16:creationId xmlns="" xmlns:a16="http://schemas.microsoft.com/office/drawing/2014/main" id="{30938F74-1D90-44C9-94B8-62443F034491}"/>
              </a:ext>
            </a:extLst>
          </p:cNvPr>
          <p:cNvGrpSpPr/>
          <p:nvPr userDrawn="1"/>
        </p:nvGrpSpPr>
        <p:grpSpPr>
          <a:xfrm>
            <a:off x="5038170" y="5973509"/>
            <a:ext cx="337135" cy="603270"/>
            <a:chOff x="480558" y="1008738"/>
            <a:chExt cx="2691011" cy="3885115"/>
          </a:xfrm>
        </p:grpSpPr>
        <p:sp>
          <p:nvSpPr>
            <p:cNvPr id="27" name="Décagone 26">
              <a:extLst>
                <a:ext uri="{FF2B5EF4-FFF2-40B4-BE49-F238E27FC236}">
                  <a16:creationId xmlns="" xmlns:a16="http://schemas.microsoft.com/office/drawing/2014/main" id="{6E9DFACF-8B44-45C6-B121-C0F5014688D0}"/>
                </a:ext>
              </a:extLst>
            </p:cNvPr>
            <p:cNvSpPr/>
            <p:nvPr userDrawn="1"/>
          </p:nvSpPr>
          <p:spPr>
            <a:xfrm>
              <a:off x="631516" y="1323560"/>
              <a:ext cx="958347" cy="958347"/>
            </a:xfrm>
            <a:prstGeom prst="dec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28" name="Décagone 27">
              <a:extLst>
                <a:ext uri="{FF2B5EF4-FFF2-40B4-BE49-F238E27FC236}">
                  <a16:creationId xmlns="" xmlns:a16="http://schemas.microsoft.com/office/drawing/2014/main" id="{636C0606-420E-4BE8-BF36-FAC7FBBC626E}"/>
                </a:ext>
              </a:extLst>
            </p:cNvPr>
            <p:cNvSpPr/>
            <p:nvPr userDrawn="1"/>
          </p:nvSpPr>
          <p:spPr>
            <a:xfrm>
              <a:off x="886129" y="2026302"/>
              <a:ext cx="2285440" cy="2285440"/>
            </a:xfrm>
            <a:prstGeom prst="dec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29" name="Triangle isocèle 28">
              <a:extLst>
                <a:ext uri="{FF2B5EF4-FFF2-40B4-BE49-F238E27FC236}">
                  <a16:creationId xmlns="" xmlns:a16="http://schemas.microsoft.com/office/drawing/2014/main" id="{DDD31DDC-368D-42A0-A836-B53C3A503B3C}"/>
                </a:ext>
              </a:extLst>
            </p:cNvPr>
            <p:cNvSpPr/>
            <p:nvPr userDrawn="1"/>
          </p:nvSpPr>
          <p:spPr>
            <a:xfrm>
              <a:off x="1679186" y="3698373"/>
              <a:ext cx="138795" cy="138795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30" name="Losange 29">
              <a:extLst>
                <a:ext uri="{FF2B5EF4-FFF2-40B4-BE49-F238E27FC236}">
                  <a16:creationId xmlns="" xmlns:a16="http://schemas.microsoft.com/office/drawing/2014/main" id="{BBB1846B-6FFE-4C83-A144-BD6780DA87F8}"/>
                </a:ext>
              </a:extLst>
            </p:cNvPr>
            <p:cNvSpPr/>
            <p:nvPr userDrawn="1"/>
          </p:nvSpPr>
          <p:spPr>
            <a:xfrm>
              <a:off x="1910798" y="4670321"/>
              <a:ext cx="223532" cy="223532"/>
            </a:xfrm>
            <a:prstGeom prst="diamond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31" name="Pentagone 27">
              <a:extLst>
                <a:ext uri="{FF2B5EF4-FFF2-40B4-BE49-F238E27FC236}">
                  <a16:creationId xmlns="" xmlns:a16="http://schemas.microsoft.com/office/drawing/2014/main" id="{3393D66B-D7FF-4597-AD97-1483C7FE964F}"/>
                </a:ext>
              </a:extLst>
            </p:cNvPr>
            <p:cNvSpPr/>
            <p:nvPr userDrawn="1"/>
          </p:nvSpPr>
          <p:spPr>
            <a:xfrm>
              <a:off x="1110689" y="3338364"/>
              <a:ext cx="297521" cy="29752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32" name="Hexagone 31">
              <a:extLst>
                <a:ext uri="{FF2B5EF4-FFF2-40B4-BE49-F238E27FC236}">
                  <a16:creationId xmlns="" xmlns:a16="http://schemas.microsoft.com/office/drawing/2014/main" id="{A9886B92-D703-4588-80E0-68EE0FB9034C}"/>
                </a:ext>
              </a:extLst>
            </p:cNvPr>
            <p:cNvSpPr/>
            <p:nvPr userDrawn="1"/>
          </p:nvSpPr>
          <p:spPr>
            <a:xfrm>
              <a:off x="1283186" y="4422087"/>
              <a:ext cx="396000" cy="360000"/>
            </a:xfrm>
            <a:prstGeom prst="hex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33" name="Heptagone 32">
              <a:extLst>
                <a:ext uri="{FF2B5EF4-FFF2-40B4-BE49-F238E27FC236}">
                  <a16:creationId xmlns="" xmlns:a16="http://schemas.microsoft.com/office/drawing/2014/main" id="{1EF4C0BA-E0AA-4090-8082-D627E2A8A900}"/>
                </a:ext>
              </a:extLst>
            </p:cNvPr>
            <p:cNvSpPr/>
            <p:nvPr userDrawn="1"/>
          </p:nvSpPr>
          <p:spPr>
            <a:xfrm>
              <a:off x="1602490" y="4130778"/>
              <a:ext cx="223532" cy="223532"/>
            </a:xfrm>
            <a:prstGeom prst="hep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34" name="Octogone 33">
              <a:extLst>
                <a:ext uri="{FF2B5EF4-FFF2-40B4-BE49-F238E27FC236}">
                  <a16:creationId xmlns="" xmlns:a16="http://schemas.microsoft.com/office/drawing/2014/main" id="{8CC8E234-BDF5-4A0A-9213-44C0FC834146}"/>
                </a:ext>
              </a:extLst>
            </p:cNvPr>
            <p:cNvSpPr/>
            <p:nvPr userDrawn="1"/>
          </p:nvSpPr>
          <p:spPr>
            <a:xfrm>
              <a:off x="1602026" y="1639845"/>
              <a:ext cx="138795" cy="138795"/>
            </a:xfrm>
            <a:prstGeom prst="oct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35" name="Décagone 34">
              <a:extLst>
                <a:ext uri="{FF2B5EF4-FFF2-40B4-BE49-F238E27FC236}">
                  <a16:creationId xmlns="" xmlns:a16="http://schemas.microsoft.com/office/drawing/2014/main" id="{1FB86CF7-AF08-437A-9BAF-6721E7B14DDA}"/>
                </a:ext>
              </a:extLst>
            </p:cNvPr>
            <p:cNvSpPr/>
            <p:nvPr userDrawn="1"/>
          </p:nvSpPr>
          <p:spPr>
            <a:xfrm>
              <a:off x="1079449" y="1008738"/>
              <a:ext cx="360000" cy="360000"/>
            </a:xfrm>
            <a:prstGeom prst="dec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36" name="Dodécagone 35">
              <a:extLst>
                <a:ext uri="{FF2B5EF4-FFF2-40B4-BE49-F238E27FC236}">
                  <a16:creationId xmlns="" xmlns:a16="http://schemas.microsoft.com/office/drawing/2014/main" id="{BD71724A-EE08-4A89-8974-3D1602D64399}"/>
                </a:ext>
              </a:extLst>
            </p:cNvPr>
            <p:cNvSpPr/>
            <p:nvPr userDrawn="1"/>
          </p:nvSpPr>
          <p:spPr>
            <a:xfrm>
              <a:off x="977555" y="2123751"/>
              <a:ext cx="360000" cy="360000"/>
            </a:xfrm>
            <a:prstGeom prst="dodec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37" name="Décagone 36">
              <a:extLst>
                <a:ext uri="{FF2B5EF4-FFF2-40B4-BE49-F238E27FC236}">
                  <a16:creationId xmlns="" xmlns:a16="http://schemas.microsoft.com/office/drawing/2014/main" id="{865AFD99-1F3B-4D5B-B728-869BBF13EF01}"/>
                </a:ext>
              </a:extLst>
            </p:cNvPr>
            <p:cNvSpPr/>
            <p:nvPr userDrawn="1"/>
          </p:nvSpPr>
          <p:spPr>
            <a:xfrm>
              <a:off x="1102658" y="2704516"/>
              <a:ext cx="360000" cy="360000"/>
            </a:xfrm>
            <a:prstGeom prst="dec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38" name="Dodécagone 37">
              <a:extLst>
                <a:ext uri="{FF2B5EF4-FFF2-40B4-BE49-F238E27FC236}">
                  <a16:creationId xmlns="" xmlns:a16="http://schemas.microsoft.com/office/drawing/2014/main" id="{09DD99FD-4AB7-4F52-AF14-440B9627B6A1}"/>
                </a:ext>
              </a:extLst>
            </p:cNvPr>
            <p:cNvSpPr/>
            <p:nvPr userDrawn="1"/>
          </p:nvSpPr>
          <p:spPr>
            <a:xfrm>
              <a:off x="1679186" y="2397683"/>
              <a:ext cx="360000" cy="360000"/>
            </a:xfrm>
            <a:prstGeom prst="dodec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39" name="Dodécagone 38">
              <a:extLst>
                <a:ext uri="{FF2B5EF4-FFF2-40B4-BE49-F238E27FC236}">
                  <a16:creationId xmlns="" xmlns:a16="http://schemas.microsoft.com/office/drawing/2014/main" id="{8916F7E6-4BE2-4913-BACD-886E4C752E53}"/>
                </a:ext>
              </a:extLst>
            </p:cNvPr>
            <p:cNvSpPr/>
            <p:nvPr userDrawn="1"/>
          </p:nvSpPr>
          <p:spPr>
            <a:xfrm>
              <a:off x="480558" y="1511958"/>
              <a:ext cx="150958" cy="150958"/>
            </a:xfrm>
            <a:prstGeom prst="dodec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grpSp>
        <p:nvGrpSpPr>
          <p:cNvPr id="40" name="Groupe 13" descr="Caractère robot graphique">
            <a:extLst>
              <a:ext uri="{FF2B5EF4-FFF2-40B4-BE49-F238E27FC236}">
                <a16:creationId xmlns="" xmlns:a16="http://schemas.microsoft.com/office/drawing/2014/main" id="{F1206B69-776B-47FC-9D73-C53F9F3F11D8}"/>
              </a:ext>
            </a:extLst>
          </p:cNvPr>
          <p:cNvGrpSpPr/>
          <p:nvPr userDrawn="1"/>
        </p:nvGrpSpPr>
        <p:grpSpPr>
          <a:xfrm flipH="1">
            <a:off x="265577" y="2072895"/>
            <a:ext cx="554819" cy="646753"/>
            <a:chOff x="10286952" y="3766530"/>
            <a:chExt cx="1476948" cy="1721680"/>
          </a:xfrm>
        </p:grpSpPr>
        <p:pic>
          <p:nvPicPr>
            <p:cNvPr id="41" name="Image 40" descr="Image contenant un champignon&#10;&#10;Description générée avec un niveau de confiance très élevé">
              <a:extLst>
                <a:ext uri="{FF2B5EF4-FFF2-40B4-BE49-F238E27FC236}">
                  <a16:creationId xmlns="" xmlns:a16="http://schemas.microsoft.com/office/drawing/2014/main" id="{F5BE09B7-6379-4578-866E-190F75E85F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794221">
              <a:off x="10480759" y="4497441"/>
              <a:ext cx="1090190" cy="726339"/>
            </a:xfrm>
            <a:prstGeom prst="flowChartManualInput">
              <a:avLst/>
            </a:prstGeom>
          </p:spPr>
        </p:pic>
        <p:pic>
          <p:nvPicPr>
            <p:cNvPr id="42" name="Image 41" descr="Image contenant un champignon&#10;&#10;Description générée avec un niveau de confiance très élevé">
              <a:extLst>
                <a:ext uri="{FF2B5EF4-FFF2-40B4-BE49-F238E27FC236}">
                  <a16:creationId xmlns="" xmlns:a16="http://schemas.microsoft.com/office/drawing/2014/main" id="{7941C8E0-25CD-41F7-9CA6-9AA83A6052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408046" flipH="1" flipV="1">
              <a:off x="10286952" y="3846282"/>
              <a:ext cx="1090190" cy="726339"/>
            </a:xfrm>
            <a:prstGeom prst="flowChartManualInput">
              <a:avLst/>
            </a:prstGeom>
          </p:spPr>
        </p:pic>
        <p:sp>
          <p:nvSpPr>
            <p:cNvPr id="43" name="Dodécagone 42">
              <a:extLst>
                <a:ext uri="{FF2B5EF4-FFF2-40B4-BE49-F238E27FC236}">
                  <a16:creationId xmlns="" xmlns:a16="http://schemas.microsoft.com/office/drawing/2014/main" id="{BE77CB7D-0052-4F23-97D0-D3210A1BB473}"/>
                </a:ext>
              </a:extLst>
            </p:cNvPr>
            <p:cNvSpPr/>
            <p:nvPr userDrawn="1"/>
          </p:nvSpPr>
          <p:spPr>
            <a:xfrm rot="1833255">
              <a:off x="11039400" y="3766530"/>
              <a:ext cx="376232" cy="376231"/>
            </a:xfrm>
            <a:prstGeom prst="dodecagon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BEFB4E1F-2C66-4416-B1A3-725E330CF3CD}"/>
                </a:ext>
              </a:extLst>
            </p:cNvPr>
            <p:cNvSpPr/>
            <p:nvPr userDrawn="1"/>
          </p:nvSpPr>
          <p:spPr>
            <a:xfrm rot="19747572">
              <a:off x="11218252" y="4259211"/>
              <a:ext cx="177705" cy="57501"/>
            </a:xfrm>
            <a:prstGeom prst="rect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E486D9C8-3479-4ED0-8B4E-44F0E5A9082A}"/>
                </a:ext>
              </a:extLst>
            </p:cNvPr>
            <p:cNvSpPr/>
            <p:nvPr userDrawn="1"/>
          </p:nvSpPr>
          <p:spPr>
            <a:xfrm rot="19896582">
              <a:off x="11049146" y="4355175"/>
              <a:ext cx="177705" cy="57501"/>
            </a:xfrm>
            <a:prstGeom prst="rect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9CB9D8C1-6317-4E50-B959-EBED05A66EA0}"/>
                </a:ext>
              </a:extLst>
            </p:cNvPr>
            <p:cNvSpPr/>
            <p:nvPr userDrawn="1"/>
          </p:nvSpPr>
          <p:spPr>
            <a:xfrm rot="19896582">
              <a:off x="10857115" y="4453168"/>
              <a:ext cx="177705" cy="57501"/>
            </a:xfrm>
            <a:prstGeom prst="rect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47" name="Triangle isocèle 46">
              <a:extLst>
                <a:ext uri="{FF2B5EF4-FFF2-40B4-BE49-F238E27FC236}">
                  <a16:creationId xmlns="" xmlns:a16="http://schemas.microsoft.com/office/drawing/2014/main" id="{97CB8686-3B36-4920-B735-E7403030680E}"/>
                </a:ext>
              </a:extLst>
            </p:cNvPr>
            <p:cNvSpPr/>
            <p:nvPr userDrawn="1"/>
          </p:nvSpPr>
          <p:spPr>
            <a:xfrm rot="15227091">
              <a:off x="11262627" y="4207661"/>
              <a:ext cx="101140" cy="39232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48" name="Pentagone 22">
              <a:extLst>
                <a:ext uri="{FF2B5EF4-FFF2-40B4-BE49-F238E27FC236}">
                  <a16:creationId xmlns="" xmlns:a16="http://schemas.microsoft.com/office/drawing/2014/main" id="{77A7348F-13FD-4C76-A14D-EA4F9692B8A0}"/>
                </a:ext>
              </a:extLst>
            </p:cNvPr>
            <p:cNvSpPr/>
            <p:nvPr userDrawn="1"/>
          </p:nvSpPr>
          <p:spPr>
            <a:xfrm rot="18855206">
              <a:off x="10288247" y="4897361"/>
              <a:ext cx="600299" cy="581398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49" name="Pentagone 23">
              <a:extLst>
                <a:ext uri="{FF2B5EF4-FFF2-40B4-BE49-F238E27FC236}">
                  <a16:creationId xmlns="" xmlns:a16="http://schemas.microsoft.com/office/drawing/2014/main" id="{99C699EC-BB82-4B01-B0C4-28A233ED7D2F}"/>
                </a:ext>
              </a:extLst>
            </p:cNvPr>
            <p:cNvSpPr/>
            <p:nvPr userDrawn="1"/>
          </p:nvSpPr>
          <p:spPr>
            <a:xfrm rot="15515871">
              <a:off x="11173051" y="4897362"/>
              <a:ext cx="600299" cy="581398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</p:spTree>
    <p:extLst>
      <p:ext uri="{BB962C8B-B14F-4D97-AF65-F5344CB8AC3E}">
        <p14:creationId xmlns="" xmlns:p14="http://schemas.microsoft.com/office/powerpoint/2010/main" val="2954498882"/>
      </p:ext>
    </p:extLst>
  </p:cSld>
  <p:clrMapOvr>
    <a:masterClrMapping/>
  </p:clrMapOvr>
  <p:transition spd="med" advClick="0" advTm="3000">
    <p:randomBar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hotos 2 x Carré Centré">
    <p:bg>
      <p:bgPr>
        <a:gradFill>
          <a:gsLst>
            <a:gs pos="0">
              <a:srgbClr val="FFFFFF">
                <a:alpha val="65000"/>
              </a:srgbClr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 descr="Graphisme planètes">
            <a:extLst>
              <a:ext uri="{FF2B5EF4-FFF2-40B4-BE49-F238E27FC236}">
                <a16:creationId xmlns="" xmlns:a16="http://schemas.microsoft.com/office/drawing/2014/main" id="{A9A5F956-6489-4A72-958F-234595AECAFC}"/>
              </a:ext>
            </a:extLst>
          </p:cNvPr>
          <p:cNvGrpSpPr/>
          <p:nvPr userDrawn="1"/>
        </p:nvGrpSpPr>
        <p:grpSpPr>
          <a:xfrm>
            <a:off x="0" y="0"/>
            <a:ext cx="851026" cy="1041149"/>
            <a:chOff x="480558" y="1008738"/>
            <a:chExt cx="2691011" cy="3885115"/>
          </a:xfrm>
        </p:grpSpPr>
        <p:sp>
          <p:nvSpPr>
            <p:cNvPr id="29" name="Décagone 28">
              <a:extLst>
                <a:ext uri="{FF2B5EF4-FFF2-40B4-BE49-F238E27FC236}">
                  <a16:creationId xmlns="" xmlns:a16="http://schemas.microsoft.com/office/drawing/2014/main" id="{8A30EB0C-DBAE-4544-8D30-332284A4B5B4}"/>
                </a:ext>
              </a:extLst>
            </p:cNvPr>
            <p:cNvSpPr/>
            <p:nvPr userDrawn="1"/>
          </p:nvSpPr>
          <p:spPr>
            <a:xfrm>
              <a:off x="886129" y="2026302"/>
              <a:ext cx="2285440" cy="2285440"/>
            </a:xfrm>
            <a:prstGeom prst="decagon">
              <a:avLst/>
            </a:prstGeom>
            <a:solidFill>
              <a:schemeClr val="accent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9" name="Triangle isocèle 8">
              <a:extLst>
                <a:ext uri="{FF2B5EF4-FFF2-40B4-BE49-F238E27FC236}">
                  <a16:creationId xmlns="" xmlns:a16="http://schemas.microsoft.com/office/drawing/2014/main" id="{E1066018-60CA-49A7-B005-D6463A1FD6EB}"/>
                </a:ext>
              </a:extLst>
            </p:cNvPr>
            <p:cNvSpPr/>
            <p:nvPr userDrawn="1"/>
          </p:nvSpPr>
          <p:spPr>
            <a:xfrm>
              <a:off x="1679186" y="3698373"/>
              <a:ext cx="138795" cy="138795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0" name="Losange 9">
              <a:extLst>
                <a:ext uri="{FF2B5EF4-FFF2-40B4-BE49-F238E27FC236}">
                  <a16:creationId xmlns="" xmlns:a16="http://schemas.microsoft.com/office/drawing/2014/main" id="{63EF4EF3-4A50-4932-8EB2-10EDBE55A101}"/>
                </a:ext>
              </a:extLst>
            </p:cNvPr>
            <p:cNvSpPr/>
            <p:nvPr userDrawn="1"/>
          </p:nvSpPr>
          <p:spPr>
            <a:xfrm>
              <a:off x="1910798" y="4670321"/>
              <a:ext cx="223532" cy="223532"/>
            </a:xfrm>
            <a:prstGeom prst="diamond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1" name="Pentagone 10">
              <a:extLst>
                <a:ext uri="{FF2B5EF4-FFF2-40B4-BE49-F238E27FC236}">
                  <a16:creationId xmlns="" xmlns:a16="http://schemas.microsoft.com/office/drawing/2014/main" id="{E1159ECB-1118-4073-9F1E-8561E28D716C}"/>
                </a:ext>
              </a:extLst>
            </p:cNvPr>
            <p:cNvSpPr/>
            <p:nvPr userDrawn="1"/>
          </p:nvSpPr>
          <p:spPr>
            <a:xfrm>
              <a:off x="1110689" y="3338364"/>
              <a:ext cx="297521" cy="29752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2" name="Hexagone 11">
              <a:extLst>
                <a:ext uri="{FF2B5EF4-FFF2-40B4-BE49-F238E27FC236}">
                  <a16:creationId xmlns="" xmlns:a16="http://schemas.microsoft.com/office/drawing/2014/main" id="{7F875C7D-878D-46AA-8D1F-C0C74A488BF0}"/>
                </a:ext>
              </a:extLst>
            </p:cNvPr>
            <p:cNvSpPr/>
            <p:nvPr userDrawn="1"/>
          </p:nvSpPr>
          <p:spPr>
            <a:xfrm>
              <a:off x="1283186" y="4422087"/>
              <a:ext cx="396000" cy="360000"/>
            </a:xfrm>
            <a:prstGeom prst="hex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3" name="Heptagone 12">
              <a:extLst>
                <a:ext uri="{FF2B5EF4-FFF2-40B4-BE49-F238E27FC236}">
                  <a16:creationId xmlns="" xmlns:a16="http://schemas.microsoft.com/office/drawing/2014/main" id="{99DED1A7-A30C-47E2-AED3-A28871C92C8A}"/>
                </a:ext>
              </a:extLst>
            </p:cNvPr>
            <p:cNvSpPr/>
            <p:nvPr userDrawn="1"/>
          </p:nvSpPr>
          <p:spPr>
            <a:xfrm>
              <a:off x="1602490" y="4130778"/>
              <a:ext cx="223532" cy="223532"/>
            </a:xfrm>
            <a:prstGeom prst="hep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4" name="Octogone 13">
              <a:extLst>
                <a:ext uri="{FF2B5EF4-FFF2-40B4-BE49-F238E27FC236}">
                  <a16:creationId xmlns="" xmlns:a16="http://schemas.microsoft.com/office/drawing/2014/main" id="{E84D6256-065D-4C17-9230-4F3500FE5F5B}"/>
                </a:ext>
              </a:extLst>
            </p:cNvPr>
            <p:cNvSpPr/>
            <p:nvPr userDrawn="1"/>
          </p:nvSpPr>
          <p:spPr>
            <a:xfrm>
              <a:off x="1602026" y="1639845"/>
              <a:ext cx="138795" cy="138795"/>
            </a:xfrm>
            <a:prstGeom prst="oct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5" name="Décagone 14">
              <a:extLst>
                <a:ext uri="{FF2B5EF4-FFF2-40B4-BE49-F238E27FC236}">
                  <a16:creationId xmlns="" xmlns:a16="http://schemas.microsoft.com/office/drawing/2014/main" id="{41374CAC-8D1D-49F7-A117-D738F5C83EBE}"/>
                </a:ext>
              </a:extLst>
            </p:cNvPr>
            <p:cNvSpPr/>
            <p:nvPr userDrawn="1"/>
          </p:nvSpPr>
          <p:spPr>
            <a:xfrm>
              <a:off x="1079449" y="1008738"/>
              <a:ext cx="360000" cy="360000"/>
            </a:xfrm>
            <a:prstGeom prst="dec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6" name="Dodécagone 15">
              <a:extLst>
                <a:ext uri="{FF2B5EF4-FFF2-40B4-BE49-F238E27FC236}">
                  <a16:creationId xmlns="" xmlns:a16="http://schemas.microsoft.com/office/drawing/2014/main" id="{6C49017A-5740-4ED3-840F-EC191CF7E66F}"/>
                </a:ext>
              </a:extLst>
            </p:cNvPr>
            <p:cNvSpPr/>
            <p:nvPr userDrawn="1"/>
          </p:nvSpPr>
          <p:spPr>
            <a:xfrm>
              <a:off x="977555" y="2123751"/>
              <a:ext cx="360000" cy="360000"/>
            </a:xfrm>
            <a:prstGeom prst="dodec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35" name="Décagone 34">
              <a:extLst>
                <a:ext uri="{FF2B5EF4-FFF2-40B4-BE49-F238E27FC236}">
                  <a16:creationId xmlns="" xmlns:a16="http://schemas.microsoft.com/office/drawing/2014/main" id="{C8A4F9BA-7BA6-4551-95C0-CEA2273D5026}"/>
                </a:ext>
              </a:extLst>
            </p:cNvPr>
            <p:cNvSpPr/>
            <p:nvPr userDrawn="1"/>
          </p:nvSpPr>
          <p:spPr>
            <a:xfrm>
              <a:off x="1102658" y="2704516"/>
              <a:ext cx="360000" cy="360000"/>
            </a:xfrm>
            <a:prstGeom prst="dec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36" name="Dodécagone 35">
              <a:extLst>
                <a:ext uri="{FF2B5EF4-FFF2-40B4-BE49-F238E27FC236}">
                  <a16:creationId xmlns="" xmlns:a16="http://schemas.microsoft.com/office/drawing/2014/main" id="{ADA173A0-78A7-4E64-A985-C2EDFE81C824}"/>
                </a:ext>
              </a:extLst>
            </p:cNvPr>
            <p:cNvSpPr/>
            <p:nvPr userDrawn="1"/>
          </p:nvSpPr>
          <p:spPr>
            <a:xfrm>
              <a:off x="1679186" y="2397683"/>
              <a:ext cx="360000" cy="360000"/>
            </a:xfrm>
            <a:prstGeom prst="dodec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37" name="Décagone 36">
              <a:extLst>
                <a:ext uri="{FF2B5EF4-FFF2-40B4-BE49-F238E27FC236}">
                  <a16:creationId xmlns="" xmlns:a16="http://schemas.microsoft.com/office/drawing/2014/main" id="{91134A61-D606-4C88-9492-D992FFAFE6FC}"/>
                </a:ext>
              </a:extLst>
            </p:cNvPr>
            <p:cNvSpPr/>
            <p:nvPr userDrawn="1"/>
          </p:nvSpPr>
          <p:spPr>
            <a:xfrm>
              <a:off x="631516" y="1323560"/>
              <a:ext cx="958347" cy="958347"/>
            </a:xfrm>
            <a:prstGeom prst="decagon">
              <a:avLst/>
            </a:prstGeom>
            <a:solidFill>
              <a:schemeClr val="accent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38" name="Décagone 37">
              <a:extLst>
                <a:ext uri="{FF2B5EF4-FFF2-40B4-BE49-F238E27FC236}">
                  <a16:creationId xmlns="" xmlns:a16="http://schemas.microsoft.com/office/drawing/2014/main" id="{678EA923-1B64-4A2E-B270-B31F33445997}"/>
                </a:ext>
              </a:extLst>
            </p:cNvPr>
            <p:cNvSpPr/>
            <p:nvPr userDrawn="1"/>
          </p:nvSpPr>
          <p:spPr>
            <a:xfrm>
              <a:off x="480558" y="1511958"/>
              <a:ext cx="150958" cy="150958"/>
            </a:xfrm>
            <a:prstGeom prst="dodec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3" name="Espace réservé pour une image 2" descr="Espace réservé à l’image">
            <a:extLst>
              <a:ext uri="{FF2B5EF4-FFF2-40B4-BE49-F238E27FC236}">
                <a16:creationId xmlns="" xmlns:a16="http://schemas.microsoft.com/office/drawing/2014/main" id="{56B7044F-DA48-42D9-ADB2-BDC8F46A1C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0760890">
            <a:off x="628089" y="1705649"/>
            <a:ext cx="5544000" cy="37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288000" rIns="288000" rtlCol="0" anchor="t" anchorCtr="1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 smtClean="0"/>
              <a:t> Cliquer sur l’icône  pour insérer votre photo</a:t>
            </a:r>
          </a:p>
          <a:p>
            <a:pPr rtl="0"/>
            <a:endParaRPr lang="fr-FR" noProof="0" dirty="0"/>
          </a:p>
        </p:txBody>
      </p:sp>
      <p:sp>
        <p:nvSpPr>
          <p:cNvPr id="5" name="Espace réservé pour une image 4" descr="Espace réservé à l’image">
            <a:extLst>
              <a:ext uri="{FF2B5EF4-FFF2-40B4-BE49-F238E27FC236}">
                <a16:creationId xmlns="" xmlns:a16="http://schemas.microsoft.com/office/drawing/2014/main" id="{FE141A92-FCEC-45D2-8876-A75CA76EB7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28125">
            <a:off x="6199362" y="490135"/>
            <a:ext cx="5544000" cy="36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288000" rIns="288000" rtlCol="0" anchor="t" anchorCtr="1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 smtClean="0"/>
              <a:t> Cliquer sur l’icône  pour insérer votre photo</a:t>
            </a:r>
          </a:p>
          <a:p>
            <a:pPr rtl="0"/>
            <a:endParaRPr lang="fr-FR" noProof="0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="" xmlns:a16="http://schemas.microsoft.com/office/drawing/2014/main" id="{842C5E45-EB68-42AB-B37D-30DE06D88F1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26699011-AD31-4C1E-9097-A1CA72DD0DA4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pic>
        <p:nvPicPr>
          <p:cNvPr id="21" name="Image 20" descr="ds133-9-stickers-fleurs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8546" y="5688700"/>
            <a:ext cx="1006338" cy="1006338"/>
          </a:xfrm>
          <a:prstGeom prst="rect">
            <a:avLst/>
          </a:prstGeom>
        </p:spPr>
      </p:pic>
      <p:sp>
        <p:nvSpPr>
          <p:cNvPr id="22" name="Explosion 2 21"/>
          <p:cNvSpPr/>
          <p:nvPr userDrawn="1"/>
        </p:nvSpPr>
        <p:spPr>
          <a:xfrm>
            <a:off x="6019802" y="4495799"/>
            <a:ext cx="4699394" cy="2151167"/>
          </a:xfrm>
          <a:prstGeom prst="irregularSeal2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40"/>
          <p:cNvSpPr>
            <a:spLocks noGrp="1"/>
          </p:cNvSpPr>
          <p:nvPr>
            <p:ph type="body" sz="quarter" idx="22" hasCustomPrompt="1"/>
          </p:nvPr>
        </p:nvSpPr>
        <p:spPr>
          <a:xfrm rot="20470316">
            <a:off x="6813755" y="5482149"/>
            <a:ext cx="2604656" cy="387036"/>
          </a:xfrm>
          <a:prstGeom prst="rect">
            <a:avLst/>
          </a:prstGeom>
        </p:spPr>
        <p:txBody>
          <a:bodyPr anchor="t" anchorCtr="1"/>
          <a:lstStyle>
            <a:lvl1pPr algn="ctr">
              <a:buNone/>
              <a:defRPr sz="1400" baseline="0"/>
            </a:lvl1pPr>
            <a:lvl2pPr>
              <a:buNone/>
              <a:defRPr/>
            </a:lvl2pPr>
            <a:lvl5pPr>
              <a:buNone/>
              <a:defRPr/>
            </a:lvl5pPr>
          </a:lstStyle>
          <a:p>
            <a:pPr lvl="0"/>
            <a:r>
              <a:rPr lang="fr-FR" dirty="0" smtClean="0"/>
              <a:t>Insérez votre texte</a:t>
            </a:r>
          </a:p>
        </p:txBody>
      </p:sp>
    </p:spTree>
    <p:extLst>
      <p:ext uri="{BB962C8B-B14F-4D97-AF65-F5344CB8AC3E}">
        <p14:creationId xmlns="" xmlns:p14="http://schemas.microsoft.com/office/powerpoint/2010/main" val="767446836"/>
      </p:ext>
    </p:extLst>
  </p:cSld>
  <p:clrMapOvr>
    <a:masterClrMapping/>
  </p:clrMapOvr>
  <p:transition spd="med" advClick="0" advTm="3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5 moi_moi">
    <p:bg>
      <p:bgPr>
        <a:blipFill dpi="0" rotWithShape="1">
          <a:blip r:embed="rId2">
            <a:alphaModFix amt="8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="" xmlns:a16="http://schemas.microsoft.com/office/drawing/2014/main" id="{BB5448B9-8772-480C-A1E8-470F495CE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"/>
            <a:ext cx="12192000" cy="555478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1" name="Espace réservé au numéro de diapositive 30">
            <a:extLst>
              <a:ext uri="{FF2B5EF4-FFF2-40B4-BE49-F238E27FC236}">
                <a16:creationId xmlns="" xmlns:a16="http://schemas.microsoft.com/office/drawing/2014/main" id="{85679F11-C96A-449B-A1C3-4B3671408E0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26699011-AD31-4C1E-9097-A1CA72DD0DA4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pic>
        <p:nvPicPr>
          <p:cNvPr id="8" name="Image 7" descr="silhouette-3311639_1280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36201" y="1782147"/>
            <a:ext cx="6416838" cy="4912891"/>
          </a:xfrm>
          <a:prstGeom prst="rect">
            <a:avLst/>
          </a:prstGeom>
        </p:spPr>
      </p:pic>
      <p:pic>
        <p:nvPicPr>
          <p:cNvPr id="9" name="Image 8" descr="emoticone_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48118" y="1066633"/>
            <a:ext cx="985046" cy="863487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22"/>
          </p:nvPr>
        </p:nvSpPr>
        <p:spPr>
          <a:xfrm>
            <a:off x="5528389" y="979489"/>
            <a:ext cx="6337040" cy="569394"/>
          </a:xfrm>
          <a:prstGeom prst="rect">
            <a:avLst/>
          </a:prstGeom>
        </p:spPr>
        <p:txBody>
          <a:bodyPr>
            <a:prstTxWarp prst="textArchUp">
              <a:avLst/>
            </a:prstTxWarp>
          </a:bodyPr>
          <a:lstStyle>
            <a:lvl1pPr algn="ctr">
              <a:defRPr sz="2400"/>
            </a:lvl1pPr>
            <a:lvl5pPr>
              <a:buNone/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852649884"/>
      </p:ext>
    </p:extLst>
  </p:cSld>
  <p:clrMapOvr>
    <a:masterClrMapping/>
  </p:clrMapOvr>
  <p:transition spd="med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7" presetClass="entr" presetSubtype="0" fill="hold" nodeType="with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12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12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12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hotos 3 x 2 Carré_moi">
    <p:bg>
      <p:bgPr>
        <a:solidFill>
          <a:schemeClr val="accent5">
            <a:lumMod val="20000"/>
            <a:lumOff val="8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Connecteur droit 25">
            <a:extLst>
              <a:ext uri="{FF2B5EF4-FFF2-40B4-BE49-F238E27FC236}">
                <a16:creationId xmlns="" xmlns:a16="http://schemas.microsoft.com/office/drawing/2014/main" id="{D2A0306E-65CC-41FF-99C0-8F6096AB16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33743" y="1068309"/>
            <a:ext cx="10236508" cy="3768611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pour une image 9" descr="Espace réservé à l’image">
            <a:extLst>
              <a:ext uri="{FF2B5EF4-FFF2-40B4-BE49-F238E27FC236}">
                <a16:creationId xmlns="" xmlns:a16="http://schemas.microsoft.com/office/drawing/2014/main" id="{65C612AD-FBA1-454E-BFE9-1D962E4384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058212">
            <a:off x="374043" y="756007"/>
            <a:ext cx="4860000" cy="29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288000" rIns="288000" rtlCol="0" anchor="t" anchorCtr="1"/>
          <a:lstStyle>
            <a:lvl1pPr marL="0" indent="0" algn="l">
              <a:buNone/>
              <a:defRPr sz="1100" i="1" baseline="0">
                <a:latin typeface="+mn-lt"/>
                <a:cs typeface="Times New Roman" panose="02020603050405020304" pitchFamily="18" charset="0"/>
                <a:sym typeface="Wingdings" pitchFamily="2" charset="2"/>
              </a:defRPr>
            </a:lvl1pPr>
          </a:lstStyle>
          <a:p>
            <a:pPr rtl="0"/>
            <a:r>
              <a:rPr lang="fr-FR" noProof="0" dirty="0" smtClean="0"/>
              <a:t>      Cliquer sur l’icône  pour insérer votre photo</a:t>
            </a:r>
            <a:endParaRPr lang="fr-FR" noProof="0" dirty="0"/>
          </a:p>
        </p:txBody>
      </p:sp>
      <p:sp>
        <p:nvSpPr>
          <p:cNvPr id="20" name="Espace réservé pour une image 19" descr="Espace réservé à l’image">
            <a:extLst>
              <a:ext uri="{FF2B5EF4-FFF2-40B4-BE49-F238E27FC236}">
                <a16:creationId xmlns="" xmlns:a16="http://schemas.microsoft.com/office/drawing/2014/main" id="{66813228-72AE-48CE-97F8-BAB1233049B6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126055" y="3623954"/>
            <a:ext cx="4932000" cy="307756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288000" rIns="288000" rtlCol="0" anchor="t" anchorCtr="0"/>
          <a:lstStyle>
            <a:lvl1pPr marL="0" indent="0" algn="ctr" rtl="0">
              <a:buNone/>
              <a:defRPr sz="11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 smtClean="0"/>
              <a:t>Cliquer sur l’icône pour insérer votre photo</a:t>
            </a:r>
            <a:endParaRPr lang="fr-FR" noProof="0" dirty="0"/>
          </a:p>
        </p:txBody>
      </p:sp>
      <p:sp>
        <p:nvSpPr>
          <p:cNvPr id="22" name="Espace réservé pour une image 21" descr="Espace réservé à l’image">
            <a:extLst>
              <a:ext uri="{FF2B5EF4-FFF2-40B4-BE49-F238E27FC236}">
                <a16:creationId xmlns="" xmlns:a16="http://schemas.microsoft.com/office/drawing/2014/main" id="{65670B08-02C8-4197-9D52-F827F04ECE5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391627">
            <a:off x="6866176" y="416751"/>
            <a:ext cx="4896000" cy="29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288000" rIns="288000" rtlCol="0" anchor="t" anchorCtr="1"/>
          <a:lstStyle>
            <a:lvl1pPr marL="0" indent="0" algn="ctr" rtl="0">
              <a:buNone/>
              <a:defRPr sz="11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 smtClean="0"/>
              <a:t>  Cliquer sur l’icône pour insérer votre photo I</a:t>
            </a:r>
            <a:endParaRPr lang="fr-FR" noProof="0" dirty="0"/>
          </a:p>
        </p:txBody>
      </p:sp>
      <p:grpSp>
        <p:nvGrpSpPr>
          <p:cNvPr id="2" name="Groupe 13" descr="Caractère robot graphique">
            <a:extLst>
              <a:ext uri="{FF2B5EF4-FFF2-40B4-BE49-F238E27FC236}">
                <a16:creationId xmlns="" xmlns:a16="http://schemas.microsoft.com/office/drawing/2014/main" id="{F1206B69-776B-47FC-9D73-C53F9F3F11D8}"/>
              </a:ext>
            </a:extLst>
          </p:cNvPr>
          <p:cNvGrpSpPr/>
          <p:nvPr userDrawn="1"/>
        </p:nvGrpSpPr>
        <p:grpSpPr>
          <a:xfrm flipH="1">
            <a:off x="10888000" y="4723805"/>
            <a:ext cx="853922" cy="995418"/>
            <a:chOff x="10286952" y="3766530"/>
            <a:chExt cx="1476948" cy="1721680"/>
          </a:xfrm>
        </p:grpSpPr>
        <p:pic>
          <p:nvPicPr>
            <p:cNvPr id="8" name="Image 7" descr="Image contenant un champignon&#10;&#10;Description générée avec un niveau de confiance très élevé">
              <a:extLst>
                <a:ext uri="{FF2B5EF4-FFF2-40B4-BE49-F238E27FC236}">
                  <a16:creationId xmlns="" xmlns:a16="http://schemas.microsoft.com/office/drawing/2014/main" id="{F5BE09B7-6379-4578-866E-190F75E85F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794221">
              <a:off x="10480759" y="4497441"/>
              <a:ext cx="1090190" cy="726339"/>
            </a:xfrm>
            <a:prstGeom prst="flowChartManualInput">
              <a:avLst/>
            </a:prstGeom>
          </p:spPr>
        </p:pic>
        <p:pic>
          <p:nvPicPr>
            <p:cNvPr id="15" name="Image 14" descr="Image contenant un champignon&#10;&#10;Description générée avec un niveau de confiance très élevé">
              <a:extLst>
                <a:ext uri="{FF2B5EF4-FFF2-40B4-BE49-F238E27FC236}">
                  <a16:creationId xmlns="" xmlns:a16="http://schemas.microsoft.com/office/drawing/2014/main" id="{7941C8E0-25CD-41F7-9CA6-9AA83A6052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408046" flipH="1" flipV="1">
              <a:off x="10286952" y="3846282"/>
              <a:ext cx="1090190" cy="726339"/>
            </a:xfrm>
            <a:prstGeom prst="flowChartManualInput">
              <a:avLst/>
            </a:prstGeom>
          </p:spPr>
        </p:pic>
        <p:sp>
          <p:nvSpPr>
            <p:cNvPr id="16" name="Dodécagone 15">
              <a:extLst>
                <a:ext uri="{FF2B5EF4-FFF2-40B4-BE49-F238E27FC236}">
                  <a16:creationId xmlns="" xmlns:a16="http://schemas.microsoft.com/office/drawing/2014/main" id="{BE77CB7D-0052-4F23-97D0-D3210A1BB473}"/>
                </a:ext>
              </a:extLst>
            </p:cNvPr>
            <p:cNvSpPr/>
            <p:nvPr userDrawn="1"/>
          </p:nvSpPr>
          <p:spPr>
            <a:xfrm rot="1833255">
              <a:off x="11039400" y="3766530"/>
              <a:ext cx="376232" cy="376231"/>
            </a:xfrm>
            <a:prstGeom prst="dodecagon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BEFB4E1F-2C66-4416-B1A3-725E330CF3CD}"/>
                </a:ext>
              </a:extLst>
            </p:cNvPr>
            <p:cNvSpPr/>
            <p:nvPr userDrawn="1"/>
          </p:nvSpPr>
          <p:spPr>
            <a:xfrm rot="19747572">
              <a:off x="11218252" y="4259211"/>
              <a:ext cx="177705" cy="57501"/>
            </a:xfrm>
            <a:prstGeom prst="rect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E486D9C8-3479-4ED0-8B4E-44F0E5A9082A}"/>
                </a:ext>
              </a:extLst>
            </p:cNvPr>
            <p:cNvSpPr/>
            <p:nvPr userDrawn="1"/>
          </p:nvSpPr>
          <p:spPr>
            <a:xfrm rot="19896582">
              <a:off x="11049146" y="4355175"/>
              <a:ext cx="177705" cy="57501"/>
            </a:xfrm>
            <a:prstGeom prst="rect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9CB9D8C1-6317-4E50-B959-EBED05A66EA0}"/>
                </a:ext>
              </a:extLst>
            </p:cNvPr>
            <p:cNvSpPr/>
            <p:nvPr userDrawn="1"/>
          </p:nvSpPr>
          <p:spPr>
            <a:xfrm rot="19896582">
              <a:off x="10857115" y="4453168"/>
              <a:ext cx="177705" cy="57501"/>
            </a:xfrm>
            <a:prstGeom prst="rect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9" name="Triangle isocèle 8">
              <a:extLst>
                <a:ext uri="{FF2B5EF4-FFF2-40B4-BE49-F238E27FC236}">
                  <a16:creationId xmlns="" xmlns:a16="http://schemas.microsoft.com/office/drawing/2014/main" id="{97CB8686-3B36-4920-B735-E7403030680E}"/>
                </a:ext>
              </a:extLst>
            </p:cNvPr>
            <p:cNvSpPr/>
            <p:nvPr userDrawn="1"/>
          </p:nvSpPr>
          <p:spPr>
            <a:xfrm rot="15227091">
              <a:off x="11262627" y="4207661"/>
              <a:ext cx="101140" cy="39232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23" name="Pentagone 22">
              <a:extLst>
                <a:ext uri="{FF2B5EF4-FFF2-40B4-BE49-F238E27FC236}">
                  <a16:creationId xmlns="" xmlns:a16="http://schemas.microsoft.com/office/drawing/2014/main" id="{77A7348F-13FD-4C76-A14D-EA4F9692B8A0}"/>
                </a:ext>
              </a:extLst>
            </p:cNvPr>
            <p:cNvSpPr/>
            <p:nvPr userDrawn="1"/>
          </p:nvSpPr>
          <p:spPr>
            <a:xfrm rot="18855206">
              <a:off x="10288247" y="4897361"/>
              <a:ext cx="600299" cy="581398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24" name="Pentagone 23">
              <a:extLst>
                <a:ext uri="{FF2B5EF4-FFF2-40B4-BE49-F238E27FC236}">
                  <a16:creationId xmlns="" xmlns:a16="http://schemas.microsoft.com/office/drawing/2014/main" id="{99C699EC-BB82-4B01-B0C4-28A233ED7D2F}"/>
                </a:ext>
              </a:extLst>
            </p:cNvPr>
            <p:cNvSpPr/>
            <p:nvPr userDrawn="1"/>
          </p:nvSpPr>
          <p:spPr>
            <a:xfrm rot="15515871">
              <a:off x="11173051" y="4897362"/>
              <a:ext cx="600299" cy="581398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pic>
        <p:nvPicPr>
          <p:cNvPr id="28" name="Image 27">
            <a:extLst>
              <a:ext uri="{FF2B5EF4-FFF2-40B4-BE49-F238E27FC236}">
                <a16:creationId xmlns="" xmlns:a16="http://schemas.microsoft.com/office/drawing/2014/main" id="{76152BD3-9DF1-4063-BDCF-DEBF7375DB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9780937" flipV="1">
            <a:off x="452049" y="428243"/>
            <a:ext cx="451331" cy="413309"/>
          </a:xfrm>
          <a:prstGeom prst="pentagon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="" xmlns:a16="http://schemas.microsoft.com/office/drawing/2014/main" id="{4521A208-FF1A-4AA9-8985-C470D9942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7449294" flipV="1">
            <a:off x="162373" y="443078"/>
            <a:ext cx="188675" cy="172780"/>
          </a:xfrm>
          <a:prstGeom prst="pentagon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="" xmlns:a16="http://schemas.microsoft.com/office/drawing/2014/main" id="{1CC4956A-1DC0-4611-B1FC-BF8B488BAE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7674557" flipV="1">
            <a:off x="412897" y="174831"/>
            <a:ext cx="67506" cy="61819"/>
          </a:xfrm>
          <a:prstGeom prst="pentagon">
            <a:avLst/>
          </a:prstGeom>
        </p:spPr>
      </p:pic>
      <p:sp>
        <p:nvSpPr>
          <p:cNvPr id="31" name="Espace réservé au numéro de diapositive 30">
            <a:extLst>
              <a:ext uri="{FF2B5EF4-FFF2-40B4-BE49-F238E27FC236}">
                <a16:creationId xmlns="" xmlns:a16="http://schemas.microsoft.com/office/drawing/2014/main" id="{85679F11-C96A-449B-A1C3-4B3671408E0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26699011-AD31-4C1E-9097-A1CA72DD0DA4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pic>
        <p:nvPicPr>
          <p:cNvPr id="36" name="Image 35" descr="kisspng-paint-color-illustration-color-splash-paint-5aa9266ac8f720.0909876815210348588232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69097" y="5917445"/>
            <a:ext cx="1598615" cy="1101445"/>
          </a:xfrm>
          <a:prstGeom prst="rect">
            <a:avLst/>
          </a:prstGeom>
        </p:spPr>
      </p:pic>
      <p:pic>
        <p:nvPicPr>
          <p:cNvPr id="37" name="Image 36" descr="212-2127368_flat-design-clip-art-line-vector-png-hd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357854">
            <a:off x="5469002" y="71015"/>
            <a:ext cx="1461559" cy="1817263"/>
          </a:xfrm>
          <a:prstGeom prst="rect">
            <a:avLst/>
          </a:prstGeom>
        </p:spPr>
      </p:pic>
      <p:sp>
        <p:nvSpPr>
          <p:cNvPr id="39" name="Explosion 2 38"/>
          <p:cNvSpPr/>
          <p:nvPr userDrawn="1"/>
        </p:nvSpPr>
        <p:spPr>
          <a:xfrm>
            <a:off x="461727" y="3995056"/>
            <a:ext cx="4534816" cy="2369529"/>
          </a:xfrm>
          <a:prstGeom prst="irregularSeal2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space réservé du texte 40"/>
          <p:cNvSpPr>
            <a:spLocks noGrp="1"/>
          </p:cNvSpPr>
          <p:nvPr>
            <p:ph type="body" sz="quarter" idx="22" hasCustomPrompt="1"/>
          </p:nvPr>
        </p:nvSpPr>
        <p:spPr>
          <a:xfrm rot="20470316">
            <a:off x="1234212" y="5064056"/>
            <a:ext cx="2604656" cy="375552"/>
          </a:xfrm>
          <a:prstGeom prst="rect">
            <a:avLst/>
          </a:prstGeom>
        </p:spPr>
        <p:txBody>
          <a:bodyPr anchor="t" anchorCtr="1"/>
          <a:lstStyle>
            <a:lvl1pPr algn="ctr">
              <a:buNone/>
              <a:defRPr sz="1400" baseline="0"/>
            </a:lvl1pPr>
            <a:lvl2pPr>
              <a:buNone/>
              <a:defRPr/>
            </a:lvl2pPr>
            <a:lvl5pPr>
              <a:buNone/>
              <a:defRPr/>
            </a:lvl5pPr>
          </a:lstStyle>
          <a:p>
            <a:pPr lvl="0"/>
            <a:r>
              <a:rPr lang="fr-FR" dirty="0" smtClean="0"/>
              <a:t>Insérez votre texte</a:t>
            </a:r>
          </a:p>
        </p:txBody>
      </p:sp>
    </p:spTree>
    <p:extLst>
      <p:ext uri="{BB962C8B-B14F-4D97-AF65-F5344CB8AC3E}">
        <p14:creationId xmlns="" xmlns:p14="http://schemas.microsoft.com/office/powerpoint/2010/main" val="852649884"/>
      </p:ext>
    </p:extLst>
  </p:cSld>
  <p:clrMapOvr>
    <a:masterClrMapping/>
  </p:clrMapOvr>
  <p:transition spd="med" advClick="0" advTm="3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hotos 3 x 2 Carré_moi">
    <p:bg>
      <p:bgPr>
        <a:gradFill>
          <a:gsLst>
            <a:gs pos="31000">
              <a:srgbClr val="825600">
                <a:alpha val="11000"/>
              </a:srgbClr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Connecteur droit 25">
            <a:extLst>
              <a:ext uri="{FF2B5EF4-FFF2-40B4-BE49-F238E27FC236}">
                <a16:creationId xmlns="" xmlns:a16="http://schemas.microsoft.com/office/drawing/2014/main" id="{D2A0306E-65CC-41FF-99C0-8F6096AB16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15224" y="1013988"/>
            <a:ext cx="10155027" cy="3822932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pour une image 9" descr="Espace réservé à l’image">
            <a:extLst>
              <a:ext uri="{FF2B5EF4-FFF2-40B4-BE49-F238E27FC236}">
                <a16:creationId xmlns="" xmlns:a16="http://schemas.microsoft.com/office/drawing/2014/main" id="{65C612AD-FBA1-454E-BFE9-1D962E4384A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 rot="20738589">
            <a:off x="544823" y="769646"/>
            <a:ext cx="5206500" cy="32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288000" rIns="288000" rtlCol="0" anchor="t" anchorCtr="1"/>
          <a:lstStyle>
            <a:lvl1pPr marL="0" indent="0" algn="ctr" rtl="0">
              <a:buNone/>
              <a:defRPr sz="11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 smtClean="0"/>
              <a:t> Cliquer sur l’icône  pour insérer votre photo</a:t>
            </a:r>
            <a:endParaRPr lang="fr-FR" noProof="0" dirty="0"/>
          </a:p>
        </p:txBody>
      </p:sp>
      <p:sp>
        <p:nvSpPr>
          <p:cNvPr id="20" name="Espace réservé pour une image 19" descr="Espace réservé à l’image">
            <a:extLst>
              <a:ext uri="{FF2B5EF4-FFF2-40B4-BE49-F238E27FC236}">
                <a16:creationId xmlns="" xmlns:a16="http://schemas.microsoft.com/office/drawing/2014/main" id="{66813228-72AE-48CE-97F8-BAB1233049B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0059" y="3676442"/>
            <a:ext cx="4860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288000" rIns="288000" rtlCol="0" anchor="t" anchorCtr="1"/>
          <a:lstStyle>
            <a:lvl1pPr marL="0" indent="0" algn="ctr" rtl="0">
              <a:buNone/>
              <a:defRPr sz="11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 smtClean="0"/>
              <a:t> Cliquer sur l’icône  pour insérer votre photo</a:t>
            </a:r>
            <a:endParaRPr lang="fr-FR" noProof="0" dirty="0"/>
          </a:p>
        </p:txBody>
      </p:sp>
      <p:sp>
        <p:nvSpPr>
          <p:cNvPr id="22" name="Espace réservé pour une image 21" descr="Espace réservé à l’image">
            <a:extLst>
              <a:ext uri="{FF2B5EF4-FFF2-40B4-BE49-F238E27FC236}">
                <a16:creationId xmlns="" xmlns:a16="http://schemas.microsoft.com/office/drawing/2014/main" id="{65670B08-02C8-4197-9D52-F827F04ECE5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 rot="391627">
            <a:off x="6647036" y="503250"/>
            <a:ext cx="5206500" cy="32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288000" rIns="288000" rtlCol="0" anchor="t" anchorCtr="1"/>
          <a:lstStyle>
            <a:lvl1pPr marL="0" indent="0" algn="ctr" rtl="0">
              <a:buNone/>
              <a:defRPr sz="11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 smtClean="0"/>
              <a:t> Cliquer sur l’icône  pour insérer votre photo</a:t>
            </a:r>
            <a:endParaRPr lang="fr-FR" noProof="0" dirty="0"/>
          </a:p>
        </p:txBody>
      </p:sp>
      <p:grpSp>
        <p:nvGrpSpPr>
          <p:cNvPr id="2" name="Groupe 13" descr="Caractère robot graphique">
            <a:extLst>
              <a:ext uri="{FF2B5EF4-FFF2-40B4-BE49-F238E27FC236}">
                <a16:creationId xmlns="" xmlns:a16="http://schemas.microsoft.com/office/drawing/2014/main" id="{F1206B69-776B-47FC-9D73-C53F9F3F11D8}"/>
              </a:ext>
            </a:extLst>
          </p:cNvPr>
          <p:cNvGrpSpPr/>
          <p:nvPr userDrawn="1"/>
        </p:nvGrpSpPr>
        <p:grpSpPr>
          <a:xfrm flipH="1">
            <a:off x="10888000" y="4723805"/>
            <a:ext cx="853922" cy="995418"/>
            <a:chOff x="10286952" y="3766530"/>
            <a:chExt cx="1476948" cy="1721680"/>
          </a:xfrm>
        </p:grpSpPr>
        <p:pic>
          <p:nvPicPr>
            <p:cNvPr id="8" name="Image 7" descr="Image contenant un champignon&#10;&#10;Description générée avec un niveau de confiance très élevé">
              <a:extLst>
                <a:ext uri="{FF2B5EF4-FFF2-40B4-BE49-F238E27FC236}">
                  <a16:creationId xmlns="" xmlns:a16="http://schemas.microsoft.com/office/drawing/2014/main" id="{F5BE09B7-6379-4578-866E-190F75E85F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794221">
              <a:off x="10480759" y="4497441"/>
              <a:ext cx="1090190" cy="726339"/>
            </a:xfrm>
            <a:prstGeom prst="flowChartManualInput">
              <a:avLst/>
            </a:prstGeom>
          </p:spPr>
        </p:pic>
        <p:pic>
          <p:nvPicPr>
            <p:cNvPr id="15" name="Image 14" descr="Image contenant un champignon&#10;&#10;Description générée avec un niveau de confiance très élevé">
              <a:extLst>
                <a:ext uri="{FF2B5EF4-FFF2-40B4-BE49-F238E27FC236}">
                  <a16:creationId xmlns="" xmlns:a16="http://schemas.microsoft.com/office/drawing/2014/main" id="{7941C8E0-25CD-41F7-9CA6-9AA83A6052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408046" flipH="1" flipV="1">
              <a:off x="10286952" y="3846282"/>
              <a:ext cx="1090190" cy="726339"/>
            </a:xfrm>
            <a:prstGeom prst="flowChartManualInput">
              <a:avLst/>
            </a:prstGeom>
          </p:spPr>
        </p:pic>
        <p:sp>
          <p:nvSpPr>
            <p:cNvPr id="16" name="Dodécagone 15">
              <a:extLst>
                <a:ext uri="{FF2B5EF4-FFF2-40B4-BE49-F238E27FC236}">
                  <a16:creationId xmlns="" xmlns:a16="http://schemas.microsoft.com/office/drawing/2014/main" id="{BE77CB7D-0052-4F23-97D0-D3210A1BB473}"/>
                </a:ext>
              </a:extLst>
            </p:cNvPr>
            <p:cNvSpPr/>
            <p:nvPr userDrawn="1"/>
          </p:nvSpPr>
          <p:spPr>
            <a:xfrm rot="1833255">
              <a:off x="11039400" y="3766530"/>
              <a:ext cx="376232" cy="376231"/>
            </a:xfrm>
            <a:prstGeom prst="dodecagon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BEFB4E1F-2C66-4416-B1A3-725E330CF3CD}"/>
                </a:ext>
              </a:extLst>
            </p:cNvPr>
            <p:cNvSpPr/>
            <p:nvPr userDrawn="1"/>
          </p:nvSpPr>
          <p:spPr>
            <a:xfrm rot="19747572">
              <a:off x="11218252" y="4259211"/>
              <a:ext cx="177705" cy="57501"/>
            </a:xfrm>
            <a:prstGeom prst="rect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E486D9C8-3479-4ED0-8B4E-44F0E5A9082A}"/>
                </a:ext>
              </a:extLst>
            </p:cNvPr>
            <p:cNvSpPr/>
            <p:nvPr userDrawn="1"/>
          </p:nvSpPr>
          <p:spPr>
            <a:xfrm rot="19896582">
              <a:off x="11049146" y="4355175"/>
              <a:ext cx="177705" cy="57501"/>
            </a:xfrm>
            <a:prstGeom prst="rect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9CB9D8C1-6317-4E50-B959-EBED05A66EA0}"/>
                </a:ext>
              </a:extLst>
            </p:cNvPr>
            <p:cNvSpPr/>
            <p:nvPr userDrawn="1"/>
          </p:nvSpPr>
          <p:spPr>
            <a:xfrm rot="19896582">
              <a:off x="10857115" y="4453168"/>
              <a:ext cx="177705" cy="57501"/>
            </a:xfrm>
            <a:prstGeom prst="rect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9" name="Triangle isocèle 8">
              <a:extLst>
                <a:ext uri="{FF2B5EF4-FFF2-40B4-BE49-F238E27FC236}">
                  <a16:creationId xmlns="" xmlns:a16="http://schemas.microsoft.com/office/drawing/2014/main" id="{97CB8686-3B36-4920-B735-E7403030680E}"/>
                </a:ext>
              </a:extLst>
            </p:cNvPr>
            <p:cNvSpPr/>
            <p:nvPr userDrawn="1"/>
          </p:nvSpPr>
          <p:spPr>
            <a:xfrm rot="15227091">
              <a:off x="11262627" y="4207661"/>
              <a:ext cx="101140" cy="39232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23" name="Pentagone 22">
              <a:extLst>
                <a:ext uri="{FF2B5EF4-FFF2-40B4-BE49-F238E27FC236}">
                  <a16:creationId xmlns="" xmlns:a16="http://schemas.microsoft.com/office/drawing/2014/main" id="{77A7348F-13FD-4C76-A14D-EA4F9692B8A0}"/>
                </a:ext>
              </a:extLst>
            </p:cNvPr>
            <p:cNvSpPr/>
            <p:nvPr userDrawn="1"/>
          </p:nvSpPr>
          <p:spPr>
            <a:xfrm rot="18855206">
              <a:off x="10288247" y="4897361"/>
              <a:ext cx="600299" cy="581398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24" name="Pentagone 23">
              <a:extLst>
                <a:ext uri="{FF2B5EF4-FFF2-40B4-BE49-F238E27FC236}">
                  <a16:creationId xmlns="" xmlns:a16="http://schemas.microsoft.com/office/drawing/2014/main" id="{99C699EC-BB82-4B01-B0C4-28A233ED7D2F}"/>
                </a:ext>
              </a:extLst>
            </p:cNvPr>
            <p:cNvSpPr/>
            <p:nvPr userDrawn="1"/>
          </p:nvSpPr>
          <p:spPr>
            <a:xfrm rot="15515871">
              <a:off x="11173051" y="4897362"/>
              <a:ext cx="600299" cy="581398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pic>
        <p:nvPicPr>
          <p:cNvPr id="28" name="Image 27">
            <a:extLst>
              <a:ext uri="{FF2B5EF4-FFF2-40B4-BE49-F238E27FC236}">
                <a16:creationId xmlns="" xmlns:a16="http://schemas.microsoft.com/office/drawing/2014/main" id="{76152BD3-9DF1-4063-BDCF-DEBF7375DB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9780937" flipV="1">
            <a:off x="479209" y="473511"/>
            <a:ext cx="451331" cy="413309"/>
          </a:xfrm>
          <a:prstGeom prst="pentagon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="" xmlns:a16="http://schemas.microsoft.com/office/drawing/2014/main" id="{4521A208-FF1A-4AA9-8985-C470D9942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7449294" flipV="1">
            <a:off x="189533" y="461185"/>
            <a:ext cx="188675" cy="172780"/>
          </a:xfrm>
          <a:prstGeom prst="pentagon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="" xmlns:a16="http://schemas.microsoft.com/office/drawing/2014/main" id="{1CC4956A-1DC0-4611-B1FC-BF8B488BAE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7674557" flipV="1">
            <a:off x="440057" y="192938"/>
            <a:ext cx="67506" cy="61819"/>
          </a:xfrm>
          <a:prstGeom prst="pentagon">
            <a:avLst/>
          </a:prstGeom>
        </p:spPr>
      </p:pic>
      <p:sp>
        <p:nvSpPr>
          <p:cNvPr id="31" name="Espace réservé au numéro de diapositive 30">
            <a:extLst>
              <a:ext uri="{FF2B5EF4-FFF2-40B4-BE49-F238E27FC236}">
                <a16:creationId xmlns="" xmlns:a16="http://schemas.microsoft.com/office/drawing/2014/main" id="{85679F11-C96A-449B-A1C3-4B3671408E0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26699011-AD31-4C1E-9097-A1CA72DD0DA4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grpSp>
        <p:nvGrpSpPr>
          <p:cNvPr id="4" name="Groupe 88" descr="Cadeaux">
            <a:extLst>
              <a:ext uri="{FF2B5EF4-FFF2-40B4-BE49-F238E27FC236}">
                <a16:creationId xmlns="" xmlns:a16="http://schemas.microsoft.com/office/drawing/2014/main" id="{16914907-3B6F-4858-A273-AF7223678719}"/>
              </a:ext>
            </a:extLst>
          </p:cNvPr>
          <p:cNvGrpSpPr/>
          <p:nvPr userDrawn="1"/>
        </p:nvGrpSpPr>
        <p:grpSpPr>
          <a:xfrm rot="21101472">
            <a:off x="297838" y="5436997"/>
            <a:ext cx="1030595" cy="691710"/>
            <a:chOff x="338584" y="5317634"/>
            <a:chExt cx="1873256" cy="1257284"/>
          </a:xfrm>
        </p:grpSpPr>
        <p:grpSp>
          <p:nvGrpSpPr>
            <p:cNvPr id="5" name="Groupe 89" descr="cadeaux">
              <a:extLst>
                <a:ext uri="{FF2B5EF4-FFF2-40B4-BE49-F238E27FC236}">
                  <a16:creationId xmlns="" xmlns:a16="http://schemas.microsoft.com/office/drawing/2014/main" id="{E98560CB-9BEB-423A-9CF3-C18268D08F1C}"/>
                </a:ext>
              </a:extLst>
            </p:cNvPr>
            <p:cNvGrpSpPr/>
            <p:nvPr userDrawn="1"/>
          </p:nvGrpSpPr>
          <p:grpSpPr>
            <a:xfrm>
              <a:off x="687290" y="5612349"/>
              <a:ext cx="1208978" cy="858962"/>
              <a:chOff x="504257" y="4724401"/>
              <a:chExt cx="1781049" cy="1265410"/>
            </a:xfrm>
          </p:grpSpPr>
          <p:pic>
            <p:nvPicPr>
              <p:cNvPr id="100" name="Image 99">
                <a:extLst>
                  <a:ext uri="{FF2B5EF4-FFF2-40B4-BE49-F238E27FC236}">
                    <a16:creationId xmlns="" xmlns:a16="http://schemas.microsoft.com/office/drawing/2014/main" id="{70789F79-C8FA-42D5-88FD-0BA13CE0DBF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4257" y="4793661"/>
                <a:ext cx="1781049" cy="1186624"/>
              </a:xfrm>
              <a:prstGeom prst="rect">
                <a:avLst/>
              </a:prstGeom>
            </p:spPr>
          </p:pic>
          <p:sp>
            <p:nvSpPr>
              <p:cNvPr id="101" name="Rectangle 6">
                <a:extLst>
                  <a:ext uri="{FF2B5EF4-FFF2-40B4-BE49-F238E27FC236}">
                    <a16:creationId xmlns="" xmlns:a16="http://schemas.microsoft.com/office/drawing/2014/main" id="{33464261-C291-4B12-BD61-46D0772FCEBF}"/>
                  </a:ext>
                </a:extLst>
              </p:cNvPr>
              <p:cNvSpPr/>
              <p:nvPr userDrawn="1"/>
            </p:nvSpPr>
            <p:spPr>
              <a:xfrm>
                <a:off x="1241843" y="4724401"/>
                <a:ext cx="289205" cy="1265410"/>
              </a:xfrm>
              <a:custGeom>
                <a:avLst/>
                <a:gdLst>
                  <a:gd name="connsiteX0" fmla="*/ 0 w 305874"/>
                  <a:gd name="connsiteY0" fmla="*/ 0 h 1255885"/>
                  <a:gd name="connsiteX1" fmla="*/ 305874 w 305874"/>
                  <a:gd name="connsiteY1" fmla="*/ 0 h 1255885"/>
                  <a:gd name="connsiteX2" fmla="*/ 305874 w 305874"/>
                  <a:gd name="connsiteY2" fmla="*/ 1255885 h 1255885"/>
                  <a:gd name="connsiteX3" fmla="*/ 0 w 305874"/>
                  <a:gd name="connsiteY3" fmla="*/ 1255885 h 1255885"/>
                  <a:gd name="connsiteX4" fmla="*/ 0 w 305874"/>
                  <a:gd name="connsiteY4" fmla="*/ 0 h 1255885"/>
                  <a:gd name="connsiteX0" fmla="*/ 0 w 305874"/>
                  <a:gd name="connsiteY0" fmla="*/ 0 h 1255885"/>
                  <a:gd name="connsiteX1" fmla="*/ 284442 w 305874"/>
                  <a:gd name="connsiteY1" fmla="*/ 0 h 1255885"/>
                  <a:gd name="connsiteX2" fmla="*/ 305874 w 305874"/>
                  <a:gd name="connsiteY2" fmla="*/ 1255885 h 1255885"/>
                  <a:gd name="connsiteX3" fmla="*/ 0 w 305874"/>
                  <a:gd name="connsiteY3" fmla="*/ 1255885 h 1255885"/>
                  <a:gd name="connsiteX4" fmla="*/ 0 w 305874"/>
                  <a:gd name="connsiteY4" fmla="*/ 0 h 1255885"/>
                  <a:gd name="connsiteX0" fmla="*/ 0 w 305874"/>
                  <a:gd name="connsiteY0" fmla="*/ 0 h 1265410"/>
                  <a:gd name="connsiteX1" fmla="*/ 284442 w 305874"/>
                  <a:gd name="connsiteY1" fmla="*/ 0 h 1265410"/>
                  <a:gd name="connsiteX2" fmla="*/ 305874 w 305874"/>
                  <a:gd name="connsiteY2" fmla="*/ 1255885 h 1265410"/>
                  <a:gd name="connsiteX3" fmla="*/ 7144 w 305874"/>
                  <a:gd name="connsiteY3" fmla="*/ 1265410 h 1265410"/>
                  <a:gd name="connsiteX4" fmla="*/ 0 w 305874"/>
                  <a:gd name="connsiteY4" fmla="*/ 0 h 1265410"/>
                  <a:gd name="connsiteX0" fmla="*/ 0 w 289205"/>
                  <a:gd name="connsiteY0" fmla="*/ 0 h 1265410"/>
                  <a:gd name="connsiteX1" fmla="*/ 284442 w 289205"/>
                  <a:gd name="connsiteY1" fmla="*/ 0 h 1265410"/>
                  <a:gd name="connsiteX2" fmla="*/ 289205 w 289205"/>
                  <a:gd name="connsiteY2" fmla="*/ 1260647 h 1265410"/>
                  <a:gd name="connsiteX3" fmla="*/ 7144 w 289205"/>
                  <a:gd name="connsiteY3" fmla="*/ 1265410 h 1265410"/>
                  <a:gd name="connsiteX4" fmla="*/ 0 w 289205"/>
                  <a:gd name="connsiteY4" fmla="*/ 0 h 1265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205" h="1265410">
                    <a:moveTo>
                      <a:pt x="0" y="0"/>
                    </a:moveTo>
                    <a:lnTo>
                      <a:pt x="284442" y="0"/>
                    </a:lnTo>
                    <a:cubicBezTo>
                      <a:pt x="286030" y="420216"/>
                      <a:pt x="287617" y="840431"/>
                      <a:pt x="289205" y="1260647"/>
                    </a:cubicBezTo>
                    <a:lnTo>
                      <a:pt x="7144" y="1265410"/>
                    </a:lnTo>
                    <a:cubicBezTo>
                      <a:pt x="4763" y="843607"/>
                      <a:pt x="2381" y="421803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DEBD35DC-2DB8-49F7-AFD0-B3A0A9A9C65D}"/>
                  </a:ext>
                </a:extLst>
              </p:cNvPr>
              <p:cNvSpPr/>
              <p:nvPr userDrawn="1"/>
            </p:nvSpPr>
            <p:spPr>
              <a:xfrm rot="16200000">
                <a:off x="1006882" y="4574397"/>
                <a:ext cx="46779" cy="39261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648548E1-86B3-4944-8D80-6A15594A9EFC}"/>
                  </a:ext>
                </a:extLst>
              </p:cNvPr>
              <p:cNvSpPr/>
              <p:nvPr userDrawn="1"/>
            </p:nvSpPr>
            <p:spPr>
              <a:xfrm rot="16200000">
                <a:off x="1702736" y="4562725"/>
                <a:ext cx="46779" cy="39261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0"/>
              </a:p>
            </p:txBody>
          </p:sp>
        </p:grpSp>
        <p:sp>
          <p:nvSpPr>
            <p:cNvPr id="91" name="Trapèze 90" descr="cadeaux">
              <a:extLst>
                <a:ext uri="{FF2B5EF4-FFF2-40B4-BE49-F238E27FC236}">
                  <a16:creationId xmlns="" xmlns:a16="http://schemas.microsoft.com/office/drawing/2014/main" id="{46DE981C-D6B4-4016-AE62-43743FC67671}"/>
                </a:ext>
              </a:extLst>
            </p:cNvPr>
            <p:cNvSpPr/>
            <p:nvPr userDrawn="1"/>
          </p:nvSpPr>
          <p:spPr>
            <a:xfrm>
              <a:off x="338584" y="5925412"/>
              <a:ext cx="552365" cy="552365"/>
            </a:xfrm>
            <a:prstGeom prst="trapezoid">
              <a:avLst>
                <a:gd name="adj" fmla="val 20258"/>
              </a:avLst>
            </a:prstGeom>
            <a:solidFill>
              <a:schemeClr val="accent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92" name="Rectangle : Coins arrondis 91" descr="cadeaux">
              <a:extLst>
                <a:ext uri="{FF2B5EF4-FFF2-40B4-BE49-F238E27FC236}">
                  <a16:creationId xmlns="" xmlns:a16="http://schemas.microsoft.com/office/drawing/2014/main" id="{8690E03E-39B9-4E3F-8497-FCC3F6BC6951}"/>
                </a:ext>
              </a:extLst>
            </p:cNvPr>
            <p:cNvSpPr/>
            <p:nvPr userDrawn="1"/>
          </p:nvSpPr>
          <p:spPr>
            <a:xfrm>
              <a:off x="1440992" y="6356409"/>
              <a:ext cx="770848" cy="2185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93" name="Rectangle 6" descr="cadeaux">
              <a:extLst>
                <a:ext uri="{FF2B5EF4-FFF2-40B4-BE49-F238E27FC236}">
                  <a16:creationId xmlns="" xmlns:a16="http://schemas.microsoft.com/office/drawing/2014/main" id="{40708047-5A05-4CE0-BDE7-053254F228E0}"/>
                </a:ext>
              </a:extLst>
            </p:cNvPr>
            <p:cNvSpPr/>
            <p:nvPr userDrawn="1"/>
          </p:nvSpPr>
          <p:spPr>
            <a:xfrm>
              <a:off x="576752" y="5909914"/>
              <a:ext cx="75687" cy="583715"/>
            </a:xfrm>
            <a:custGeom>
              <a:avLst/>
              <a:gdLst>
                <a:gd name="connsiteX0" fmla="*/ 0 w 305874"/>
                <a:gd name="connsiteY0" fmla="*/ 0 h 1255885"/>
                <a:gd name="connsiteX1" fmla="*/ 305874 w 305874"/>
                <a:gd name="connsiteY1" fmla="*/ 0 h 1255885"/>
                <a:gd name="connsiteX2" fmla="*/ 305874 w 305874"/>
                <a:gd name="connsiteY2" fmla="*/ 1255885 h 1255885"/>
                <a:gd name="connsiteX3" fmla="*/ 0 w 305874"/>
                <a:gd name="connsiteY3" fmla="*/ 1255885 h 1255885"/>
                <a:gd name="connsiteX4" fmla="*/ 0 w 305874"/>
                <a:gd name="connsiteY4" fmla="*/ 0 h 1255885"/>
                <a:gd name="connsiteX0" fmla="*/ 0 w 305874"/>
                <a:gd name="connsiteY0" fmla="*/ 0 h 1255885"/>
                <a:gd name="connsiteX1" fmla="*/ 284442 w 305874"/>
                <a:gd name="connsiteY1" fmla="*/ 0 h 1255885"/>
                <a:gd name="connsiteX2" fmla="*/ 305874 w 305874"/>
                <a:gd name="connsiteY2" fmla="*/ 1255885 h 1255885"/>
                <a:gd name="connsiteX3" fmla="*/ 0 w 305874"/>
                <a:gd name="connsiteY3" fmla="*/ 1255885 h 1255885"/>
                <a:gd name="connsiteX4" fmla="*/ 0 w 305874"/>
                <a:gd name="connsiteY4" fmla="*/ 0 h 1255885"/>
                <a:gd name="connsiteX0" fmla="*/ 0 w 305874"/>
                <a:gd name="connsiteY0" fmla="*/ 0 h 1265410"/>
                <a:gd name="connsiteX1" fmla="*/ 284442 w 305874"/>
                <a:gd name="connsiteY1" fmla="*/ 0 h 1265410"/>
                <a:gd name="connsiteX2" fmla="*/ 305874 w 305874"/>
                <a:gd name="connsiteY2" fmla="*/ 1255885 h 1265410"/>
                <a:gd name="connsiteX3" fmla="*/ 7144 w 305874"/>
                <a:gd name="connsiteY3" fmla="*/ 1265410 h 1265410"/>
                <a:gd name="connsiteX4" fmla="*/ 0 w 305874"/>
                <a:gd name="connsiteY4" fmla="*/ 0 h 1265410"/>
                <a:gd name="connsiteX0" fmla="*/ 0 w 289205"/>
                <a:gd name="connsiteY0" fmla="*/ 0 h 1265410"/>
                <a:gd name="connsiteX1" fmla="*/ 284442 w 289205"/>
                <a:gd name="connsiteY1" fmla="*/ 0 h 1265410"/>
                <a:gd name="connsiteX2" fmla="*/ 289205 w 289205"/>
                <a:gd name="connsiteY2" fmla="*/ 1260647 h 1265410"/>
                <a:gd name="connsiteX3" fmla="*/ 7144 w 289205"/>
                <a:gd name="connsiteY3" fmla="*/ 1265410 h 1265410"/>
                <a:gd name="connsiteX4" fmla="*/ 0 w 289205"/>
                <a:gd name="connsiteY4" fmla="*/ 0 h 126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205" h="1265410">
                  <a:moveTo>
                    <a:pt x="0" y="0"/>
                  </a:moveTo>
                  <a:lnTo>
                    <a:pt x="284442" y="0"/>
                  </a:lnTo>
                  <a:cubicBezTo>
                    <a:pt x="286030" y="420216"/>
                    <a:pt x="287617" y="840431"/>
                    <a:pt x="289205" y="1260647"/>
                  </a:cubicBezTo>
                  <a:lnTo>
                    <a:pt x="7144" y="1265410"/>
                  </a:lnTo>
                  <a:cubicBezTo>
                    <a:pt x="4763" y="843607"/>
                    <a:pt x="2381" y="421803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grpSp>
          <p:nvGrpSpPr>
            <p:cNvPr id="6" name="Groupe 93" descr="cadeaux">
              <a:extLst>
                <a:ext uri="{FF2B5EF4-FFF2-40B4-BE49-F238E27FC236}">
                  <a16:creationId xmlns="" xmlns:a16="http://schemas.microsoft.com/office/drawing/2014/main" id="{7B6DF7B4-07AB-4473-902A-07FD8B1EA62C}"/>
                </a:ext>
              </a:extLst>
            </p:cNvPr>
            <p:cNvGrpSpPr/>
            <p:nvPr userDrawn="1"/>
          </p:nvGrpSpPr>
          <p:grpSpPr>
            <a:xfrm>
              <a:off x="1030045" y="5317634"/>
              <a:ext cx="586188" cy="691530"/>
              <a:chOff x="10292861" y="1839014"/>
              <a:chExt cx="597853" cy="705290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8568D855-DD07-448D-B31D-000CCDF63A7B}"/>
                  </a:ext>
                </a:extLst>
              </p:cNvPr>
              <p:cNvSpPr/>
              <p:nvPr userDrawn="1"/>
            </p:nvSpPr>
            <p:spPr>
              <a:xfrm>
                <a:off x="10434410" y="1986954"/>
                <a:ext cx="257112" cy="25711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0"/>
              </a:p>
            </p:txBody>
          </p:sp>
          <p:sp>
            <p:nvSpPr>
              <p:cNvPr id="96" name="Triangle isocèle 95">
                <a:extLst>
                  <a:ext uri="{FF2B5EF4-FFF2-40B4-BE49-F238E27FC236}">
                    <a16:creationId xmlns="" xmlns:a16="http://schemas.microsoft.com/office/drawing/2014/main" id="{20E90B19-37E0-4F01-9AD8-7C5D1753C668}"/>
                  </a:ext>
                </a:extLst>
              </p:cNvPr>
              <p:cNvSpPr/>
              <p:nvPr userDrawn="1"/>
            </p:nvSpPr>
            <p:spPr>
              <a:xfrm rot="16200000">
                <a:off x="10557857" y="1913816"/>
                <a:ext cx="407659" cy="258055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0"/>
              </a:p>
            </p:txBody>
          </p:sp>
          <p:sp>
            <p:nvSpPr>
              <p:cNvPr id="97" name="Triangle isocèle 96">
                <a:extLst>
                  <a:ext uri="{FF2B5EF4-FFF2-40B4-BE49-F238E27FC236}">
                    <a16:creationId xmlns="" xmlns:a16="http://schemas.microsoft.com/office/drawing/2014/main" id="{EEFEBCEC-FDC7-455C-883A-1FD01744765A}"/>
                  </a:ext>
                </a:extLst>
              </p:cNvPr>
              <p:cNvSpPr/>
              <p:nvPr userDrawn="1"/>
            </p:nvSpPr>
            <p:spPr>
              <a:xfrm rot="5948353" flipH="1">
                <a:off x="10218059" y="1958144"/>
                <a:ext cx="407659" cy="258055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0"/>
              </a:p>
            </p:txBody>
          </p:sp>
          <p:sp>
            <p:nvSpPr>
              <p:cNvPr id="98" name="Forme libre : Forme 97">
                <a:extLst>
                  <a:ext uri="{FF2B5EF4-FFF2-40B4-BE49-F238E27FC236}">
                    <a16:creationId xmlns="" xmlns:a16="http://schemas.microsoft.com/office/drawing/2014/main" id="{12F59C6C-0026-4BD0-BF9F-68750CDBB666}"/>
                  </a:ext>
                </a:extLst>
              </p:cNvPr>
              <p:cNvSpPr/>
              <p:nvPr userDrawn="1"/>
            </p:nvSpPr>
            <p:spPr>
              <a:xfrm rot="19800000">
                <a:off x="10601530" y="2134611"/>
                <a:ext cx="167022" cy="409693"/>
              </a:xfrm>
              <a:custGeom>
                <a:avLst/>
                <a:gdLst>
                  <a:gd name="connsiteX0" fmla="*/ 0 w 258382"/>
                  <a:gd name="connsiteY0" fmla="*/ 0 h 633791"/>
                  <a:gd name="connsiteX1" fmla="*/ 258382 w 258382"/>
                  <a:gd name="connsiteY1" fmla="*/ 0 h 633791"/>
                  <a:gd name="connsiteX2" fmla="*/ 258382 w 258382"/>
                  <a:gd name="connsiteY2" fmla="*/ 633789 h 633791"/>
                  <a:gd name="connsiteX3" fmla="*/ 129192 w 258382"/>
                  <a:gd name="connsiteY3" fmla="*/ 470230 h 633791"/>
                  <a:gd name="connsiteX4" fmla="*/ 0 w 258382"/>
                  <a:gd name="connsiteY4" fmla="*/ 633791 h 63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8382" h="633791">
                    <a:moveTo>
                      <a:pt x="0" y="0"/>
                    </a:moveTo>
                    <a:lnTo>
                      <a:pt x="258382" y="0"/>
                    </a:lnTo>
                    <a:lnTo>
                      <a:pt x="258382" y="633789"/>
                    </a:lnTo>
                    <a:lnTo>
                      <a:pt x="129192" y="470230"/>
                    </a:lnTo>
                    <a:lnTo>
                      <a:pt x="0" y="63379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0"/>
              </a:p>
            </p:txBody>
          </p:sp>
          <p:sp>
            <p:nvSpPr>
              <p:cNvPr id="99" name="Forme libre : Forme 98">
                <a:extLst>
                  <a:ext uri="{FF2B5EF4-FFF2-40B4-BE49-F238E27FC236}">
                    <a16:creationId xmlns="" xmlns:a16="http://schemas.microsoft.com/office/drawing/2014/main" id="{DF1AC07A-2A35-478A-8090-AE04B4FAF54B}"/>
                  </a:ext>
                </a:extLst>
              </p:cNvPr>
              <p:cNvSpPr/>
              <p:nvPr userDrawn="1"/>
            </p:nvSpPr>
            <p:spPr>
              <a:xfrm rot="1800000">
                <a:off x="10356788" y="2114672"/>
                <a:ext cx="167022" cy="409693"/>
              </a:xfrm>
              <a:custGeom>
                <a:avLst/>
                <a:gdLst>
                  <a:gd name="connsiteX0" fmla="*/ 0 w 258382"/>
                  <a:gd name="connsiteY0" fmla="*/ 0 h 633791"/>
                  <a:gd name="connsiteX1" fmla="*/ 258382 w 258382"/>
                  <a:gd name="connsiteY1" fmla="*/ 0 h 633791"/>
                  <a:gd name="connsiteX2" fmla="*/ 258382 w 258382"/>
                  <a:gd name="connsiteY2" fmla="*/ 633789 h 633791"/>
                  <a:gd name="connsiteX3" fmla="*/ 129192 w 258382"/>
                  <a:gd name="connsiteY3" fmla="*/ 470230 h 633791"/>
                  <a:gd name="connsiteX4" fmla="*/ 0 w 258382"/>
                  <a:gd name="connsiteY4" fmla="*/ 633791 h 63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8382" h="633791">
                    <a:moveTo>
                      <a:pt x="0" y="0"/>
                    </a:moveTo>
                    <a:lnTo>
                      <a:pt x="258382" y="0"/>
                    </a:lnTo>
                    <a:lnTo>
                      <a:pt x="258382" y="633789"/>
                    </a:lnTo>
                    <a:lnTo>
                      <a:pt x="129192" y="470230"/>
                    </a:lnTo>
                    <a:lnTo>
                      <a:pt x="0" y="63379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0"/>
              </a:p>
            </p:txBody>
          </p:sp>
        </p:grpSp>
      </p:grpSp>
      <p:pic>
        <p:nvPicPr>
          <p:cNvPr id="36" name="Image 35" descr="kisspng-paint-color-illustration-color-splash-paint-5aa9266ac8f720.0909876815210348588232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583156" y="5894811"/>
            <a:ext cx="1598615" cy="11014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2649884"/>
      </p:ext>
    </p:extLst>
  </p:cSld>
  <p:clrMapOvr>
    <a:masterClrMapping/>
  </p:clrMapOvr>
  <p:transition spd="med" advClick="0" advTm="3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hotos 9 x Photos_moi">
    <p:bg>
      <p:bgPr>
        <a:blipFill dpi="0" rotWithShape="1">
          <a:blip r:embed="rId2">
            <a:alphaModFix amt="4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2" descr="Espace réservé à l’image">
            <a:extLst>
              <a:ext uri="{FF2B5EF4-FFF2-40B4-BE49-F238E27FC236}">
                <a16:creationId xmlns="" xmlns:a16="http://schemas.microsoft.com/office/drawing/2014/main" id="{56B7044F-DA48-42D9-ADB2-BDC8F46A1C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1192459">
            <a:off x="249732" y="964142"/>
            <a:ext cx="3780000" cy="23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288000" rIns="288000" rtlCol="0" anchor="t" anchorCtr="1"/>
          <a:lstStyle>
            <a:lvl1pPr marL="0" indent="0" algn="ctr" rtl="0">
              <a:buNone/>
              <a:defRPr sz="1050" i="1" baseline="0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 smtClean="0"/>
              <a:t> Cliquer sur l’icône  pour insérer votre photo</a:t>
            </a:r>
            <a:endParaRPr lang="fr-FR" noProof="0" dirty="0"/>
          </a:p>
        </p:txBody>
      </p:sp>
      <p:sp>
        <p:nvSpPr>
          <p:cNvPr id="10" name="Espace réservé pour une image 9" descr="Espace réservé à l’image">
            <a:extLst>
              <a:ext uri="{FF2B5EF4-FFF2-40B4-BE49-F238E27FC236}">
                <a16:creationId xmlns="" xmlns:a16="http://schemas.microsoft.com/office/drawing/2014/main" id="{65C612AD-FBA1-454E-BFE9-1D962E4384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24954" y="165782"/>
            <a:ext cx="3780000" cy="23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288000" rIns="288000" rtlCol="0" anchor="t" anchorCtr="1"/>
          <a:lstStyle>
            <a:lvl1pPr marL="0" indent="0" algn="ctr" rtl="0">
              <a:buNone/>
              <a:defRPr sz="11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 smtClean="0"/>
              <a:t> Cliquer sur l’icône  pour insérer votre photo</a:t>
            </a:r>
            <a:endParaRPr lang="fr-FR" noProof="0" dirty="0"/>
          </a:p>
        </p:txBody>
      </p:sp>
      <p:sp>
        <p:nvSpPr>
          <p:cNvPr id="14" name="Espace réservé pour une image 13" descr="Espace réservé à l’image">
            <a:extLst>
              <a:ext uri="{FF2B5EF4-FFF2-40B4-BE49-F238E27FC236}">
                <a16:creationId xmlns="" xmlns:a16="http://schemas.microsoft.com/office/drawing/2014/main" id="{6FB93B82-71DE-4CFA-A627-AE26431DEB1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59846">
            <a:off x="8221762" y="1034976"/>
            <a:ext cx="3780000" cy="23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288000" rIns="288000" rtlCol="0" anchor="t" anchorCtr="1"/>
          <a:lstStyle>
            <a:lvl1pPr marL="0" indent="0" algn="ctr" rtl="0">
              <a:buNone/>
              <a:defRPr sz="11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 smtClean="0"/>
              <a:t> Cliquer sur l’icône  pour insérer votre photo</a:t>
            </a:r>
            <a:endParaRPr lang="fr-FR" noProof="0" dirty="0"/>
          </a:p>
        </p:txBody>
      </p:sp>
      <p:sp>
        <p:nvSpPr>
          <p:cNvPr id="18" name="Espace réservé pour une image 17" descr="Espace réservé à l’image">
            <a:extLst>
              <a:ext uri="{FF2B5EF4-FFF2-40B4-BE49-F238E27FC236}">
                <a16:creationId xmlns="" xmlns:a16="http://schemas.microsoft.com/office/drawing/2014/main" id="{26C292D9-5314-4E24-842E-DC03661C1995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460952" y="3898402"/>
            <a:ext cx="4690284" cy="2736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288000" rIns="288000" rtlCol="0" anchor="t" anchorCtr="1"/>
          <a:lstStyle>
            <a:lvl1pPr marL="0" indent="0" algn="ctr" rtl="0">
              <a:buNone/>
              <a:defRPr sz="11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 smtClean="0"/>
              <a:t> Cliquer sur l’icône  pour insérer votre photo</a:t>
            </a:r>
            <a:endParaRPr lang="fr-FR" noProof="0" dirty="0"/>
          </a:p>
        </p:txBody>
      </p:sp>
      <p:sp>
        <p:nvSpPr>
          <p:cNvPr id="24" name="Espace réservé pour une image 23" descr="Espace réservé à l’image">
            <a:extLst>
              <a:ext uri="{FF2B5EF4-FFF2-40B4-BE49-F238E27FC236}">
                <a16:creationId xmlns="" xmlns:a16="http://schemas.microsoft.com/office/drawing/2014/main" id="{EB889A8D-A80D-48F3-A6A3-B93FEE41B77A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820441" y="3759391"/>
            <a:ext cx="4608000" cy="268800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288000" rIns="288000" rtlCol="0" anchor="t" anchorCtr="1"/>
          <a:lstStyle>
            <a:lvl1pPr marL="0" indent="0" algn="ctr" rtl="0">
              <a:buNone/>
              <a:defRPr sz="11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 smtClean="0"/>
              <a:t> Cliquer sur l’icône  pour insérer votre photo</a:t>
            </a:r>
            <a:endParaRPr lang="fr-FR" noProof="0" dirty="0"/>
          </a:p>
        </p:txBody>
      </p:sp>
      <p:grpSp>
        <p:nvGrpSpPr>
          <p:cNvPr id="2" name="Groupe 1">
            <a:extLst>
              <a:ext uri="{FF2B5EF4-FFF2-40B4-BE49-F238E27FC236}">
                <a16:creationId xmlns="" xmlns:a16="http://schemas.microsoft.com/office/drawing/2014/main" id="{CC2DBA26-4F71-4DD1-A6D2-14879BEA70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rot="1290398">
            <a:off x="437584" y="5314384"/>
            <a:ext cx="612620" cy="994564"/>
            <a:chOff x="963643" y="3740275"/>
            <a:chExt cx="1484107" cy="2118960"/>
          </a:xfrm>
        </p:grpSpPr>
        <p:pic>
          <p:nvPicPr>
            <p:cNvPr id="17" name="Image 16">
              <a:extLst>
                <a:ext uri="{FF2B5EF4-FFF2-40B4-BE49-F238E27FC236}">
                  <a16:creationId xmlns="" xmlns:a16="http://schemas.microsoft.com/office/drawing/2014/main" id="{F4FEB2FF-3ABB-4F66-A7F1-6E82455D70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823699">
              <a:off x="963643" y="4786980"/>
              <a:ext cx="1073550" cy="1072255"/>
            </a:xfrm>
            <a:prstGeom prst="trapezoid">
              <a:avLst>
                <a:gd name="adj" fmla="val 0"/>
              </a:avLst>
            </a:prstGeom>
          </p:spPr>
        </p:pic>
        <p:sp>
          <p:nvSpPr>
            <p:cNvPr id="19" name="Forme libre : Forme 18">
              <a:extLst>
                <a:ext uri="{FF2B5EF4-FFF2-40B4-BE49-F238E27FC236}">
                  <a16:creationId xmlns="" xmlns:a16="http://schemas.microsoft.com/office/drawing/2014/main" id="{C303432C-AB93-4EAF-ADB4-983913CD55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8748459">
              <a:off x="1730570" y="4405428"/>
              <a:ext cx="575078" cy="406130"/>
            </a:xfrm>
            <a:custGeom>
              <a:avLst/>
              <a:gdLst>
                <a:gd name="connsiteX0" fmla="*/ 1311275 w 1311275"/>
                <a:gd name="connsiteY0" fmla="*/ 0 h 1235075"/>
                <a:gd name="connsiteX1" fmla="*/ 0 w 1311275"/>
                <a:gd name="connsiteY1" fmla="*/ 1235075 h 1235075"/>
                <a:gd name="connsiteX2" fmla="*/ 123825 w 1311275"/>
                <a:gd name="connsiteY2" fmla="*/ 431800 h 1235075"/>
                <a:gd name="connsiteX3" fmla="*/ 1311275 w 1311275"/>
                <a:gd name="connsiteY3" fmla="*/ 0 h 1235075"/>
                <a:gd name="connsiteX0" fmla="*/ 1316037 w 1316037"/>
                <a:gd name="connsiteY0" fmla="*/ 0 h 1235075"/>
                <a:gd name="connsiteX1" fmla="*/ 0 w 1316037"/>
                <a:gd name="connsiteY1" fmla="*/ 1235075 h 1235075"/>
                <a:gd name="connsiteX2" fmla="*/ 123825 w 1316037"/>
                <a:gd name="connsiteY2" fmla="*/ 431800 h 1235075"/>
                <a:gd name="connsiteX3" fmla="*/ 1316037 w 1316037"/>
                <a:gd name="connsiteY3" fmla="*/ 0 h 1235075"/>
                <a:gd name="connsiteX0" fmla="*/ 1316037 w 1316037"/>
                <a:gd name="connsiteY0" fmla="*/ 0 h 1235075"/>
                <a:gd name="connsiteX1" fmla="*/ 0 w 1316037"/>
                <a:gd name="connsiteY1" fmla="*/ 1235075 h 1235075"/>
                <a:gd name="connsiteX2" fmla="*/ 131762 w 1316037"/>
                <a:gd name="connsiteY2" fmla="*/ 499256 h 1235075"/>
                <a:gd name="connsiteX3" fmla="*/ 1316037 w 1316037"/>
                <a:gd name="connsiteY3" fmla="*/ 0 h 1235075"/>
                <a:gd name="connsiteX0" fmla="*/ 1366800 w 1366800"/>
                <a:gd name="connsiteY0" fmla="*/ 0 h 1235075"/>
                <a:gd name="connsiteX1" fmla="*/ 50763 w 1366800"/>
                <a:gd name="connsiteY1" fmla="*/ 1235075 h 1235075"/>
                <a:gd name="connsiteX2" fmla="*/ 0 w 1366800"/>
                <a:gd name="connsiteY2" fmla="*/ 332603 h 1235075"/>
                <a:gd name="connsiteX3" fmla="*/ 1366800 w 1366800"/>
                <a:gd name="connsiteY3" fmla="*/ 0 h 1235075"/>
                <a:gd name="connsiteX0" fmla="*/ 1366800 w 1366800"/>
                <a:gd name="connsiteY0" fmla="*/ 0 h 965254"/>
                <a:gd name="connsiteX1" fmla="*/ 463430 w 1366800"/>
                <a:gd name="connsiteY1" fmla="*/ 965254 h 965254"/>
                <a:gd name="connsiteX2" fmla="*/ 0 w 1366800"/>
                <a:gd name="connsiteY2" fmla="*/ 332603 h 965254"/>
                <a:gd name="connsiteX3" fmla="*/ 1366800 w 1366800"/>
                <a:gd name="connsiteY3" fmla="*/ 0 h 96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6800" h="965254">
                  <a:moveTo>
                    <a:pt x="1366800" y="0"/>
                  </a:moveTo>
                  <a:lnTo>
                    <a:pt x="463430" y="965254"/>
                  </a:lnTo>
                  <a:lnTo>
                    <a:pt x="0" y="332603"/>
                  </a:lnTo>
                  <a:lnTo>
                    <a:pt x="13668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21" name="Parallélogramme 20">
              <a:extLst>
                <a:ext uri="{FF2B5EF4-FFF2-40B4-BE49-F238E27FC236}">
                  <a16:creationId xmlns="" xmlns:a16="http://schemas.microsoft.com/office/drawing/2014/main" id="{52620166-2591-4848-8A3E-60EC7753BA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0624010">
              <a:off x="2251571" y="4912009"/>
              <a:ext cx="196179" cy="138545"/>
            </a:xfrm>
            <a:prstGeom prst="parallelogram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23" name="Dodécagone 22">
              <a:extLst>
                <a:ext uri="{FF2B5EF4-FFF2-40B4-BE49-F238E27FC236}">
                  <a16:creationId xmlns="" xmlns:a16="http://schemas.microsoft.com/office/drawing/2014/main" id="{62CB2ADE-6107-4E20-9BEC-7456B2372A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639034">
              <a:off x="1296129" y="5079584"/>
              <a:ext cx="474892" cy="474891"/>
            </a:xfrm>
            <a:prstGeom prst="dodecagon">
              <a:avLst/>
            </a:prstGeom>
            <a:solidFill>
              <a:schemeClr val="accent5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="" xmlns:a16="http://schemas.microsoft.com/office/drawing/2014/main" id="{3FAFAF1B-2B47-4990-B3F7-D5D98E4D9F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6973275">
              <a:off x="1764328" y="3802047"/>
              <a:ext cx="420528" cy="296984"/>
            </a:xfrm>
            <a:custGeom>
              <a:avLst/>
              <a:gdLst>
                <a:gd name="connsiteX0" fmla="*/ 1311275 w 1311275"/>
                <a:gd name="connsiteY0" fmla="*/ 0 h 1235075"/>
                <a:gd name="connsiteX1" fmla="*/ 0 w 1311275"/>
                <a:gd name="connsiteY1" fmla="*/ 1235075 h 1235075"/>
                <a:gd name="connsiteX2" fmla="*/ 123825 w 1311275"/>
                <a:gd name="connsiteY2" fmla="*/ 431800 h 1235075"/>
                <a:gd name="connsiteX3" fmla="*/ 1311275 w 1311275"/>
                <a:gd name="connsiteY3" fmla="*/ 0 h 1235075"/>
                <a:gd name="connsiteX0" fmla="*/ 1316037 w 1316037"/>
                <a:gd name="connsiteY0" fmla="*/ 0 h 1235075"/>
                <a:gd name="connsiteX1" fmla="*/ 0 w 1316037"/>
                <a:gd name="connsiteY1" fmla="*/ 1235075 h 1235075"/>
                <a:gd name="connsiteX2" fmla="*/ 123825 w 1316037"/>
                <a:gd name="connsiteY2" fmla="*/ 431800 h 1235075"/>
                <a:gd name="connsiteX3" fmla="*/ 1316037 w 1316037"/>
                <a:gd name="connsiteY3" fmla="*/ 0 h 1235075"/>
                <a:gd name="connsiteX0" fmla="*/ 1316037 w 1316037"/>
                <a:gd name="connsiteY0" fmla="*/ 0 h 1235075"/>
                <a:gd name="connsiteX1" fmla="*/ 0 w 1316037"/>
                <a:gd name="connsiteY1" fmla="*/ 1235075 h 1235075"/>
                <a:gd name="connsiteX2" fmla="*/ 131762 w 1316037"/>
                <a:gd name="connsiteY2" fmla="*/ 499256 h 1235075"/>
                <a:gd name="connsiteX3" fmla="*/ 1316037 w 1316037"/>
                <a:gd name="connsiteY3" fmla="*/ 0 h 1235075"/>
                <a:gd name="connsiteX0" fmla="*/ 1366800 w 1366800"/>
                <a:gd name="connsiteY0" fmla="*/ 0 h 1235075"/>
                <a:gd name="connsiteX1" fmla="*/ 50763 w 1366800"/>
                <a:gd name="connsiteY1" fmla="*/ 1235075 h 1235075"/>
                <a:gd name="connsiteX2" fmla="*/ 0 w 1366800"/>
                <a:gd name="connsiteY2" fmla="*/ 332603 h 1235075"/>
                <a:gd name="connsiteX3" fmla="*/ 1366800 w 1366800"/>
                <a:gd name="connsiteY3" fmla="*/ 0 h 1235075"/>
                <a:gd name="connsiteX0" fmla="*/ 1366800 w 1366800"/>
                <a:gd name="connsiteY0" fmla="*/ 0 h 965254"/>
                <a:gd name="connsiteX1" fmla="*/ 463430 w 1366800"/>
                <a:gd name="connsiteY1" fmla="*/ 965254 h 965254"/>
                <a:gd name="connsiteX2" fmla="*/ 0 w 1366800"/>
                <a:gd name="connsiteY2" fmla="*/ 332603 h 965254"/>
                <a:gd name="connsiteX3" fmla="*/ 1366800 w 1366800"/>
                <a:gd name="connsiteY3" fmla="*/ 0 h 96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6800" h="965254">
                  <a:moveTo>
                    <a:pt x="1366800" y="0"/>
                  </a:moveTo>
                  <a:lnTo>
                    <a:pt x="463430" y="965254"/>
                  </a:lnTo>
                  <a:lnTo>
                    <a:pt x="0" y="332603"/>
                  </a:lnTo>
                  <a:lnTo>
                    <a:pt x="13668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11" name="Espace réservé au numéro de diapositive 10">
            <a:extLst>
              <a:ext uri="{FF2B5EF4-FFF2-40B4-BE49-F238E27FC236}">
                <a16:creationId xmlns="" xmlns:a16="http://schemas.microsoft.com/office/drawing/2014/main" id="{4D6D4F75-DF19-45A3-B097-DC332AF49D2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26699011-AD31-4C1E-9097-A1CA72DD0DA4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pic>
        <p:nvPicPr>
          <p:cNvPr id="15" name="Image 14" descr="colored-ribbons-floating-geometry-5a2f5225653f12.4209882715130506614147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988643">
            <a:off x="5190738" y="2420834"/>
            <a:ext cx="1893078" cy="14828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9858954"/>
      </p:ext>
    </p:extLst>
  </p:cSld>
  <p:clrMapOvr>
    <a:masterClrMapping/>
  </p:clrMapOvr>
  <p:transition spd="med" advClick="0" advTm="3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hotos 5 x 1_moi">
    <p:bg>
      <p:bgPr>
        <a:gradFill flip="none" rotWithShape="1">
          <a:gsLst>
            <a:gs pos="57000">
              <a:srgbClr val="DDEBCF">
                <a:alpha val="1100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cteur droit 16">
            <a:extLst>
              <a:ext uri="{FF2B5EF4-FFF2-40B4-BE49-F238E27FC236}">
                <a16:creationId xmlns="" xmlns:a16="http://schemas.microsoft.com/office/drawing/2014/main" id="{F2DEE285-5A31-494D-820C-001D62788F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937441" y="683277"/>
            <a:ext cx="6665179" cy="5688000"/>
          </a:xfrm>
          <a:prstGeom prst="line">
            <a:avLst/>
          </a:prstGeom>
          <a:ln w="508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pour une image 13" descr="Espace réservé à l’image">
            <a:extLst>
              <a:ext uri="{FF2B5EF4-FFF2-40B4-BE49-F238E27FC236}">
                <a16:creationId xmlns="" xmlns:a16="http://schemas.microsoft.com/office/drawing/2014/main" id="{6FB93B82-71DE-4CFA-A627-AE26431DEB1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162161">
            <a:off x="6249863" y="1208782"/>
            <a:ext cx="5580000" cy="34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288000" rIns="288000" rtlCol="0" anchor="t" anchorCtr="1"/>
          <a:lstStyle>
            <a:lvl1pPr marL="0" indent="0" algn="ctr" rtl="0">
              <a:buNone/>
              <a:defRPr sz="11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 smtClean="0"/>
              <a:t> Cliquer sur l’icône  pour insérer votre photo</a:t>
            </a:r>
            <a:endParaRPr lang="fr-FR" noProof="0" dirty="0"/>
          </a:p>
        </p:txBody>
      </p:sp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73BA9D76-26DC-44FD-BAD1-B4305A7DEB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9780937" flipV="1">
            <a:off x="8859708" y="5150712"/>
            <a:ext cx="543514" cy="543514"/>
          </a:xfrm>
          <a:prstGeom prst="ellipse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="" xmlns:a16="http://schemas.microsoft.com/office/drawing/2014/main" id="{2969304D-AE63-4398-B6E7-F5B9FF9DD3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9780937" flipV="1">
            <a:off x="683537" y="1253024"/>
            <a:ext cx="333598" cy="333598"/>
          </a:xfrm>
          <a:prstGeom prst="ellipse">
            <a:avLst/>
          </a:prstGeom>
        </p:spPr>
      </p:pic>
      <p:sp>
        <p:nvSpPr>
          <p:cNvPr id="25" name="Forme libre : Forme 24">
            <a:extLst>
              <a:ext uri="{FF2B5EF4-FFF2-40B4-BE49-F238E27FC236}">
                <a16:creationId xmlns="" xmlns:a16="http://schemas.microsoft.com/office/drawing/2014/main" id="{0B042B56-2756-43D9-8600-B52D1603EF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2749558" flipV="1">
            <a:off x="6215865" y="551879"/>
            <a:ext cx="584585" cy="412843"/>
          </a:xfrm>
          <a:custGeom>
            <a:avLst/>
            <a:gdLst>
              <a:gd name="connsiteX0" fmla="*/ 1311275 w 1311275"/>
              <a:gd name="connsiteY0" fmla="*/ 0 h 1235075"/>
              <a:gd name="connsiteX1" fmla="*/ 0 w 1311275"/>
              <a:gd name="connsiteY1" fmla="*/ 1235075 h 1235075"/>
              <a:gd name="connsiteX2" fmla="*/ 123825 w 1311275"/>
              <a:gd name="connsiteY2" fmla="*/ 431800 h 1235075"/>
              <a:gd name="connsiteX3" fmla="*/ 1311275 w 1311275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23825 w 1316037"/>
              <a:gd name="connsiteY2" fmla="*/ 431800 h 1235075"/>
              <a:gd name="connsiteX3" fmla="*/ 1316037 w 1316037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31762 w 1316037"/>
              <a:gd name="connsiteY2" fmla="*/ 499256 h 1235075"/>
              <a:gd name="connsiteX3" fmla="*/ 1316037 w 1316037"/>
              <a:gd name="connsiteY3" fmla="*/ 0 h 1235075"/>
              <a:gd name="connsiteX0" fmla="*/ 1366800 w 1366800"/>
              <a:gd name="connsiteY0" fmla="*/ 0 h 1235075"/>
              <a:gd name="connsiteX1" fmla="*/ 50763 w 1366800"/>
              <a:gd name="connsiteY1" fmla="*/ 1235075 h 1235075"/>
              <a:gd name="connsiteX2" fmla="*/ 0 w 1366800"/>
              <a:gd name="connsiteY2" fmla="*/ 332603 h 1235075"/>
              <a:gd name="connsiteX3" fmla="*/ 1366800 w 1366800"/>
              <a:gd name="connsiteY3" fmla="*/ 0 h 1235075"/>
              <a:gd name="connsiteX0" fmla="*/ 1366800 w 1366800"/>
              <a:gd name="connsiteY0" fmla="*/ 0 h 965254"/>
              <a:gd name="connsiteX1" fmla="*/ 463430 w 1366800"/>
              <a:gd name="connsiteY1" fmla="*/ 965254 h 965254"/>
              <a:gd name="connsiteX2" fmla="*/ 0 w 1366800"/>
              <a:gd name="connsiteY2" fmla="*/ 332603 h 965254"/>
              <a:gd name="connsiteX3" fmla="*/ 1366800 w 1366800"/>
              <a:gd name="connsiteY3" fmla="*/ 0 h 96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800" h="965254">
                <a:moveTo>
                  <a:pt x="1366800" y="0"/>
                </a:moveTo>
                <a:lnTo>
                  <a:pt x="463430" y="965254"/>
                </a:lnTo>
                <a:lnTo>
                  <a:pt x="0" y="332603"/>
                </a:lnTo>
                <a:lnTo>
                  <a:pt x="1366800" y="0"/>
                </a:lnTo>
                <a:close/>
              </a:path>
            </a:pathLst>
          </a:custGeom>
          <a:solidFill>
            <a:schemeClr val="accent3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="" xmlns:a16="http://schemas.microsoft.com/office/drawing/2014/main" id="{54A1EDBA-0357-4C58-97E3-7CCBC7233F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21264393" flipV="1">
            <a:off x="501076" y="374915"/>
            <a:ext cx="540380" cy="294148"/>
          </a:xfrm>
          <a:custGeom>
            <a:avLst/>
            <a:gdLst>
              <a:gd name="connsiteX0" fmla="*/ 1311275 w 1311275"/>
              <a:gd name="connsiteY0" fmla="*/ 0 h 1235075"/>
              <a:gd name="connsiteX1" fmla="*/ 0 w 1311275"/>
              <a:gd name="connsiteY1" fmla="*/ 1235075 h 1235075"/>
              <a:gd name="connsiteX2" fmla="*/ 123825 w 1311275"/>
              <a:gd name="connsiteY2" fmla="*/ 431800 h 1235075"/>
              <a:gd name="connsiteX3" fmla="*/ 1311275 w 1311275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23825 w 1316037"/>
              <a:gd name="connsiteY2" fmla="*/ 431800 h 1235075"/>
              <a:gd name="connsiteX3" fmla="*/ 1316037 w 1316037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31762 w 1316037"/>
              <a:gd name="connsiteY2" fmla="*/ 499256 h 1235075"/>
              <a:gd name="connsiteX3" fmla="*/ 1316037 w 1316037"/>
              <a:gd name="connsiteY3" fmla="*/ 0 h 1235075"/>
              <a:gd name="connsiteX0" fmla="*/ 1366800 w 1366800"/>
              <a:gd name="connsiteY0" fmla="*/ 0 h 1235075"/>
              <a:gd name="connsiteX1" fmla="*/ 50763 w 1366800"/>
              <a:gd name="connsiteY1" fmla="*/ 1235075 h 1235075"/>
              <a:gd name="connsiteX2" fmla="*/ 0 w 1366800"/>
              <a:gd name="connsiteY2" fmla="*/ 332603 h 1235075"/>
              <a:gd name="connsiteX3" fmla="*/ 1366800 w 1366800"/>
              <a:gd name="connsiteY3" fmla="*/ 0 h 1235075"/>
              <a:gd name="connsiteX0" fmla="*/ 1366800 w 1366800"/>
              <a:gd name="connsiteY0" fmla="*/ 0 h 965254"/>
              <a:gd name="connsiteX1" fmla="*/ 463430 w 1366800"/>
              <a:gd name="connsiteY1" fmla="*/ 965254 h 965254"/>
              <a:gd name="connsiteX2" fmla="*/ 0 w 1366800"/>
              <a:gd name="connsiteY2" fmla="*/ 332603 h 965254"/>
              <a:gd name="connsiteX3" fmla="*/ 1366800 w 1366800"/>
              <a:gd name="connsiteY3" fmla="*/ 0 h 96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800" h="965254">
                <a:moveTo>
                  <a:pt x="1366800" y="0"/>
                </a:moveTo>
                <a:lnTo>
                  <a:pt x="463430" y="965254"/>
                </a:lnTo>
                <a:lnTo>
                  <a:pt x="0" y="332603"/>
                </a:lnTo>
                <a:lnTo>
                  <a:pt x="136680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8" name="Forme libre : Forme 27">
            <a:extLst>
              <a:ext uri="{FF2B5EF4-FFF2-40B4-BE49-F238E27FC236}">
                <a16:creationId xmlns="" xmlns:a16="http://schemas.microsoft.com/office/drawing/2014/main" id="{60F853CD-C30D-4805-ADE6-73DEA4E2E5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9188233" flipV="1">
            <a:off x="10421042" y="4745826"/>
            <a:ext cx="101882" cy="93343"/>
          </a:xfrm>
          <a:custGeom>
            <a:avLst/>
            <a:gdLst>
              <a:gd name="connsiteX0" fmla="*/ 1311275 w 1311275"/>
              <a:gd name="connsiteY0" fmla="*/ 0 h 1235075"/>
              <a:gd name="connsiteX1" fmla="*/ 0 w 1311275"/>
              <a:gd name="connsiteY1" fmla="*/ 1235075 h 1235075"/>
              <a:gd name="connsiteX2" fmla="*/ 123825 w 1311275"/>
              <a:gd name="connsiteY2" fmla="*/ 431800 h 1235075"/>
              <a:gd name="connsiteX3" fmla="*/ 1311275 w 1311275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23825 w 1316037"/>
              <a:gd name="connsiteY2" fmla="*/ 431800 h 1235075"/>
              <a:gd name="connsiteX3" fmla="*/ 1316037 w 1316037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31762 w 1316037"/>
              <a:gd name="connsiteY2" fmla="*/ 499256 h 1235075"/>
              <a:gd name="connsiteX3" fmla="*/ 1316037 w 1316037"/>
              <a:gd name="connsiteY3" fmla="*/ 0 h 1235075"/>
              <a:gd name="connsiteX0" fmla="*/ 1366800 w 1366800"/>
              <a:gd name="connsiteY0" fmla="*/ 0 h 1235075"/>
              <a:gd name="connsiteX1" fmla="*/ 50763 w 1366800"/>
              <a:gd name="connsiteY1" fmla="*/ 1235075 h 1235075"/>
              <a:gd name="connsiteX2" fmla="*/ 0 w 1366800"/>
              <a:gd name="connsiteY2" fmla="*/ 332603 h 1235075"/>
              <a:gd name="connsiteX3" fmla="*/ 1366800 w 1366800"/>
              <a:gd name="connsiteY3" fmla="*/ 0 h 1235075"/>
              <a:gd name="connsiteX0" fmla="*/ 1366800 w 1366800"/>
              <a:gd name="connsiteY0" fmla="*/ 0 h 965254"/>
              <a:gd name="connsiteX1" fmla="*/ 463430 w 1366800"/>
              <a:gd name="connsiteY1" fmla="*/ 965254 h 965254"/>
              <a:gd name="connsiteX2" fmla="*/ 0 w 1366800"/>
              <a:gd name="connsiteY2" fmla="*/ 332603 h 965254"/>
              <a:gd name="connsiteX3" fmla="*/ 1366800 w 1366800"/>
              <a:gd name="connsiteY3" fmla="*/ 0 h 96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800" h="965254">
                <a:moveTo>
                  <a:pt x="1366800" y="0"/>
                </a:moveTo>
                <a:lnTo>
                  <a:pt x="463430" y="965254"/>
                </a:lnTo>
                <a:lnTo>
                  <a:pt x="0" y="332603"/>
                </a:lnTo>
                <a:lnTo>
                  <a:pt x="13668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0" name="Forme libre : Forme 29">
            <a:extLst>
              <a:ext uri="{FF2B5EF4-FFF2-40B4-BE49-F238E27FC236}">
                <a16:creationId xmlns="" xmlns:a16="http://schemas.microsoft.com/office/drawing/2014/main" id="{23782EA1-D380-4A20-B3DC-CD3972EABB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6894992" flipV="1">
            <a:off x="9539692" y="5935541"/>
            <a:ext cx="401544" cy="330131"/>
          </a:xfrm>
          <a:custGeom>
            <a:avLst/>
            <a:gdLst>
              <a:gd name="connsiteX0" fmla="*/ 1311275 w 1311275"/>
              <a:gd name="connsiteY0" fmla="*/ 0 h 1235075"/>
              <a:gd name="connsiteX1" fmla="*/ 0 w 1311275"/>
              <a:gd name="connsiteY1" fmla="*/ 1235075 h 1235075"/>
              <a:gd name="connsiteX2" fmla="*/ 123825 w 1311275"/>
              <a:gd name="connsiteY2" fmla="*/ 431800 h 1235075"/>
              <a:gd name="connsiteX3" fmla="*/ 1311275 w 1311275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23825 w 1316037"/>
              <a:gd name="connsiteY2" fmla="*/ 431800 h 1235075"/>
              <a:gd name="connsiteX3" fmla="*/ 1316037 w 1316037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31762 w 1316037"/>
              <a:gd name="connsiteY2" fmla="*/ 499256 h 1235075"/>
              <a:gd name="connsiteX3" fmla="*/ 1316037 w 1316037"/>
              <a:gd name="connsiteY3" fmla="*/ 0 h 1235075"/>
              <a:gd name="connsiteX0" fmla="*/ 1366800 w 1366800"/>
              <a:gd name="connsiteY0" fmla="*/ 0 h 1235075"/>
              <a:gd name="connsiteX1" fmla="*/ 50763 w 1366800"/>
              <a:gd name="connsiteY1" fmla="*/ 1235075 h 1235075"/>
              <a:gd name="connsiteX2" fmla="*/ 0 w 1366800"/>
              <a:gd name="connsiteY2" fmla="*/ 332603 h 1235075"/>
              <a:gd name="connsiteX3" fmla="*/ 1366800 w 1366800"/>
              <a:gd name="connsiteY3" fmla="*/ 0 h 1235075"/>
              <a:gd name="connsiteX0" fmla="*/ 1366800 w 1366800"/>
              <a:gd name="connsiteY0" fmla="*/ 0 h 965254"/>
              <a:gd name="connsiteX1" fmla="*/ 463430 w 1366800"/>
              <a:gd name="connsiteY1" fmla="*/ 965254 h 965254"/>
              <a:gd name="connsiteX2" fmla="*/ 0 w 1366800"/>
              <a:gd name="connsiteY2" fmla="*/ 332603 h 965254"/>
              <a:gd name="connsiteX3" fmla="*/ 1366800 w 1366800"/>
              <a:gd name="connsiteY3" fmla="*/ 0 h 96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800" h="965254">
                <a:moveTo>
                  <a:pt x="1366800" y="0"/>
                </a:moveTo>
                <a:lnTo>
                  <a:pt x="463430" y="965254"/>
                </a:lnTo>
                <a:lnTo>
                  <a:pt x="0" y="332603"/>
                </a:lnTo>
                <a:lnTo>
                  <a:pt x="1366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pic>
        <p:nvPicPr>
          <p:cNvPr id="31" name="Image 30">
            <a:extLst>
              <a:ext uri="{FF2B5EF4-FFF2-40B4-BE49-F238E27FC236}">
                <a16:creationId xmlns="" xmlns:a16="http://schemas.microsoft.com/office/drawing/2014/main" id="{07B2E509-E512-4377-B57F-5645243536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9085279" y="251523"/>
            <a:ext cx="282858" cy="282517"/>
          </a:xfrm>
          <a:prstGeom prst="trapezoid">
            <a:avLst>
              <a:gd name="adj" fmla="val 0"/>
            </a:avLst>
          </a:prstGeom>
        </p:spPr>
      </p:pic>
      <p:sp>
        <p:nvSpPr>
          <p:cNvPr id="32" name="Parallélogramme 31">
            <a:extLst>
              <a:ext uri="{FF2B5EF4-FFF2-40B4-BE49-F238E27FC236}">
                <a16:creationId xmlns="" xmlns:a16="http://schemas.microsoft.com/office/drawing/2014/main" id="{F7CA6931-1C6A-4A69-BF2E-6F94B0BE98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20624010">
            <a:off x="445767" y="6053161"/>
            <a:ext cx="425692" cy="291332"/>
          </a:xfrm>
          <a:prstGeom prst="parallelogram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3" name="Espace réservé au numéro de diapositive 32">
            <a:extLst>
              <a:ext uri="{FF2B5EF4-FFF2-40B4-BE49-F238E27FC236}">
                <a16:creationId xmlns="" xmlns:a16="http://schemas.microsoft.com/office/drawing/2014/main" id="{8971FABF-7C95-4A83-B924-B558840F884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26699011-AD31-4C1E-9097-A1CA72DD0DA4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15" name="Forme libre : Forme 26">
            <a:extLst>
              <a:ext uri="{FF2B5EF4-FFF2-40B4-BE49-F238E27FC236}">
                <a16:creationId xmlns="" xmlns:a16="http://schemas.microsoft.com/office/drawing/2014/main" id="{54A1EDBA-0357-4C58-97E3-7CCBC7233F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21264393" flipV="1">
            <a:off x="11037801" y="310030"/>
            <a:ext cx="540380" cy="294148"/>
          </a:xfrm>
          <a:custGeom>
            <a:avLst/>
            <a:gdLst>
              <a:gd name="connsiteX0" fmla="*/ 1311275 w 1311275"/>
              <a:gd name="connsiteY0" fmla="*/ 0 h 1235075"/>
              <a:gd name="connsiteX1" fmla="*/ 0 w 1311275"/>
              <a:gd name="connsiteY1" fmla="*/ 1235075 h 1235075"/>
              <a:gd name="connsiteX2" fmla="*/ 123825 w 1311275"/>
              <a:gd name="connsiteY2" fmla="*/ 431800 h 1235075"/>
              <a:gd name="connsiteX3" fmla="*/ 1311275 w 1311275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23825 w 1316037"/>
              <a:gd name="connsiteY2" fmla="*/ 431800 h 1235075"/>
              <a:gd name="connsiteX3" fmla="*/ 1316037 w 1316037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31762 w 1316037"/>
              <a:gd name="connsiteY2" fmla="*/ 499256 h 1235075"/>
              <a:gd name="connsiteX3" fmla="*/ 1316037 w 1316037"/>
              <a:gd name="connsiteY3" fmla="*/ 0 h 1235075"/>
              <a:gd name="connsiteX0" fmla="*/ 1366800 w 1366800"/>
              <a:gd name="connsiteY0" fmla="*/ 0 h 1235075"/>
              <a:gd name="connsiteX1" fmla="*/ 50763 w 1366800"/>
              <a:gd name="connsiteY1" fmla="*/ 1235075 h 1235075"/>
              <a:gd name="connsiteX2" fmla="*/ 0 w 1366800"/>
              <a:gd name="connsiteY2" fmla="*/ 332603 h 1235075"/>
              <a:gd name="connsiteX3" fmla="*/ 1366800 w 1366800"/>
              <a:gd name="connsiteY3" fmla="*/ 0 h 1235075"/>
              <a:gd name="connsiteX0" fmla="*/ 1366800 w 1366800"/>
              <a:gd name="connsiteY0" fmla="*/ 0 h 965254"/>
              <a:gd name="connsiteX1" fmla="*/ 463430 w 1366800"/>
              <a:gd name="connsiteY1" fmla="*/ 965254 h 965254"/>
              <a:gd name="connsiteX2" fmla="*/ 0 w 1366800"/>
              <a:gd name="connsiteY2" fmla="*/ 332603 h 965254"/>
              <a:gd name="connsiteX3" fmla="*/ 1366800 w 1366800"/>
              <a:gd name="connsiteY3" fmla="*/ 0 h 96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800" h="965254">
                <a:moveTo>
                  <a:pt x="1366800" y="0"/>
                </a:moveTo>
                <a:lnTo>
                  <a:pt x="463430" y="965254"/>
                </a:lnTo>
                <a:lnTo>
                  <a:pt x="0" y="332603"/>
                </a:lnTo>
                <a:lnTo>
                  <a:pt x="1366800" y="0"/>
                </a:lnTo>
                <a:close/>
              </a:path>
            </a:pathLst>
          </a:custGeom>
          <a:solidFill>
            <a:srgbClr val="FFC00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8" name="Connecteur droit 17">
            <a:extLst>
              <a:ext uri="{FF2B5EF4-FFF2-40B4-BE49-F238E27FC236}">
                <a16:creationId xmlns="" xmlns:a16="http://schemas.microsoft.com/office/drawing/2014/main" id="{F2DEE285-5A31-494D-820C-001D62788F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810695" y="389300"/>
            <a:ext cx="163882" cy="5949203"/>
          </a:xfrm>
          <a:prstGeom prst="line">
            <a:avLst/>
          </a:prstGeom>
          <a:ln w="508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arallélogramme 20">
            <a:extLst>
              <a:ext uri="{FF2B5EF4-FFF2-40B4-BE49-F238E27FC236}">
                <a16:creationId xmlns="" xmlns:a16="http://schemas.microsoft.com/office/drawing/2014/main" id="{F7CA6931-1C6A-4A69-BF2E-6F94B0BE98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8390851">
            <a:off x="1738903" y="6287042"/>
            <a:ext cx="425692" cy="291332"/>
          </a:xfrm>
          <a:prstGeom prst="parallelogram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2" name="Espace réservé pour une image 2" descr="Espace réservé à l’image">
            <a:extLst>
              <a:ext uri="{FF2B5EF4-FFF2-40B4-BE49-F238E27FC236}">
                <a16:creationId xmlns="" xmlns:a16="http://schemas.microsoft.com/office/drawing/2014/main" id="{56B7044F-DA48-42D9-ADB2-BDC8F46A1C5A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 rot="277121">
            <a:off x="240708" y="2194180"/>
            <a:ext cx="5697474" cy="34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288000" rIns="288000" rtlCol="0" anchor="t" anchorCtr="1"/>
          <a:lstStyle>
            <a:lvl1pPr marL="0" indent="0" algn="ctr" rtl="0">
              <a:buNone/>
              <a:defRPr sz="11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 smtClean="0"/>
              <a:t> Cliquer sur l’icône  pour insérer votre photo</a:t>
            </a:r>
            <a:endParaRPr lang="fr-FR" noProof="0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9"/>
          </p:nvPr>
        </p:nvSpPr>
        <p:spPr>
          <a:xfrm>
            <a:off x="2002746" y="295085"/>
            <a:ext cx="4267426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800">
                <a:latin typeface="Comic Sans MS" pitchFamily="66" charset="0"/>
              </a:defRPr>
            </a:lvl1pPr>
            <a:lvl5pPr>
              <a:defRPr sz="1800">
                <a:latin typeface="Comic Sans MS" pitchFamily="66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4"/>
            <a:endParaRPr lang="fr-FR" dirty="0"/>
          </a:p>
        </p:txBody>
      </p:sp>
      <p:sp>
        <p:nvSpPr>
          <p:cNvPr id="26" name="Forme libre : Forme 29">
            <a:extLst>
              <a:ext uri="{FF2B5EF4-FFF2-40B4-BE49-F238E27FC236}">
                <a16:creationId xmlns="" xmlns:a16="http://schemas.microsoft.com/office/drawing/2014/main" id="{23782EA1-D380-4A20-B3DC-CD3972EABB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1830605" flipV="1">
            <a:off x="7003320" y="6022627"/>
            <a:ext cx="401544" cy="330131"/>
          </a:xfrm>
          <a:custGeom>
            <a:avLst/>
            <a:gdLst>
              <a:gd name="connsiteX0" fmla="*/ 1311275 w 1311275"/>
              <a:gd name="connsiteY0" fmla="*/ 0 h 1235075"/>
              <a:gd name="connsiteX1" fmla="*/ 0 w 1311275"/>
              <a:gd name="connsiteY1" fmla="*/ 1235075 h 1235075"/>
              <a:gd name="connsiteX2" fmla="*/ 123825 w 1311275"/>
              <a:gd name="connsiteY2" fmla="*/ 431800 h 1235075"/>
              <a:gd name="connsiteX3" fmla="*/ 1311275 w 1311275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23825 w 1316037"/>
              <a:gd name="connsiteY2" fmla="*/ 431800 h 1235075"/>
              <a:gd name="connsiteX3" fmla="*/ 1316037 w 1316037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31762 w 1316037"/>
              <a:gd name="connsiteY2" fmla="*/ 499256 h 1235075"/>
              <a:gd name="connsiteX3" fmla="*/ 1316037 w 1316037"/>
              <a:gd name="connsiteY3" fmla="*/ 0 h 1235075"/>
              <a:gd name="connsiteX0" fmla="*/ 1366800 w 1366800"/>
              <a:gd name="connsiteY0" fmla="*/ 0 h 1235075"/>
              <a:gd name="connsiteX1" fmla="*/ 50763 w 1366800"/>
              <a:gd name="connsiteY1" fmla="*/ 1235075 h 1235075"/>
              <a:gd name="connsiteX2" fmla="*/ 0 w 1366800"/>
              <a:gd name="connsiteY2" fmla="*/ 332603 h 1235075"/>
              <a:gd name="connsiteX3" fmla="*/ 1366800 w 1366800"/>
              <a:gd name="connsiteY3" fmla="*/ 0 h 1235075"/>
              <a:gd name="connsiteX0" fmla="*/ 1366800 w 1366800"/>
              <a:gd name="connsiteY0" fmla="*/ 0 h 965254"/>
              <a:gd name="connsiteX1" fmla="*/ 463430 w 1366800"/>
              <a:gd name="connsiteY1" fmla="*/ 965254 h 965254"/>
              <a:gd name="connsiteX2" fmla="*/ 0 w 1366800"/>
              <a:gd name="connsiteY2" fmla="*/ 332603 h 965254"/>
              <a:gd name="connsiteX3" fmla="*/ 1366800 w 1366800"/>
              <a:gd name="connsiteY3" fmla="*/ 0 h 96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800" h="965254">
                <a:moveTo>
                  <a:pt x="1366800" y="0"/>
                </a:moveTo>
                <a:lnTo>
                  <a:pt x="463430" y="965254"/>
                </a:lnTo>
                <a:lnTo>
                  <a:pt x="0" y="332603"/>
                </a:lnTo>
                <a:lnTo>
                  <a:pt x="1366800" y="0"/>
                </a:lnTo>
                <a:close/>
              </a:path>
            </a:pathLst>
          </a:cu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="" xmlns:p14="http://schemas.microsoft.com/office/powerpoint/2010/main" val="1761993262"/>
      </p:ext>
    </p:extLst>
  </p:cSld>
  <p:clrMapOvr>
    <a:masterClrMapping/>
  </p:clrMapOvr>
  <p:transition spd="med" advClick="0" advTm="3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hotos 5 x 1_moi">
    <p:bg>
      <p:bgPr>
        <a:gradFill>
          <a:gsLst>
            <a:gs pos="0">
              <a:srgbClr val="8488C4">
                <a:alpha val="27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cteur droit 16">
            <a:extLst>
              <a:ext uri="{FF2B5EF4-FFF2-40B4-BE49-F238E27FC236}">
                <a16:creationId xmlns="" xmlns:a16="http://schemas.microsoft.com/office/drawing/2014/main" id="{F2DEE285-5A31-494D-820C-001D62788F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2951430" y="579423"/>
            <a:ext cx="7423841" cy="5785163"/>
          </a:xfrm>
          <a:prstGeom prst="line">
            <a:avLst/>
          </a:prstGeom>
          <a:ln w="381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pour une image 2" descr="Espace réservé à l’image">
            <a:extLst>
              <a:ext uri="{FF2B5EF4-FFF2-40B4-BE49-F238E27FC236}">
                <a16:creationId xmlns="" xmlns:a16="http://schemas.microsoft.com/office/drawing/2014/main" id="{56B7044F-DA48-42D9-ADB2-BDC8F46A1C5A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 rot="21101036">
            <a:off x="373513" y="2302180"/>
            <a:ext cx="5695052" cy="35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288000" rIns="288000" rtlCol="0" anchor="t" anchorCtr="1"/>
          <a:lstStyle>
            <a:lvl1pPr marL="0" indent="0" algn="ctr" rtl="0">
              <a:buNone/>
              <a:defRPr sz="11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 smtClean="0"/>
              <a:t> Cliquer sur l’icône  pour insérer votre photo</a:t>
            </a:r>
            <a:endParaRPr lang="fr-FR" noProof="0" dirty="0"/>
          </a:p>
        </p:txBody>
      </p:sp>
      <p:sp>
        <p:nvSpPr>
          <p:cNvPr id="14" name="Espace réservé pour une image 13" descr="Espace réservé à l’image">
            <a:extLst>
              <a:ext uri="{FF2B5EF4-FFF2-40B4-BE49-F238E27FC236}">
                <a16:creationId xmlns="" xmlns:a16="http://schemas.microsoft.com/office/drawing/2014/main" id="{6FB93B82-71DE-4CFA-A627-AE26431DEB17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 rot="21339767">
            <a:off x="6196468" y="1078673"/>
            <a:ext cx="5697474" cy="34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288000" rIns="288000" rtlCol="0" anchor="t" anchorCtr="1"/>
          <a:lstStyle>
            <a:lvl1pPr marL="0" indent="0" algn="ctr" rtl="0">
              <a:buNone/>
              <a:defRPr sz="11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 smtClean="0"/>
              <a:t> Cliquer sur l’icône  pour insérer votre photo</a:t>
            </a:r>
            <a:endParaRPr lang="fr-FR" noProof="0" dirty="0"/>
          </a:p>
        </p:txBody>
      </p:sp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73BA9D76-26DC-44FD-BAD1-B4305A7DEB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9780937" flipV="1">
            <a:off x="6158865" y="5735092"/>
            <a:ext cx="543514" cy="543514"/>
          </a:xfrm>
          <a:prstGeom prst="ellipse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="" xmlns:a16="http://schemas.microsoft.com/office/drawing/2014/main" id="{2969304D-AE63-4398-B6E7-F5B9FF9DD3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9780937" flipV="1">
            <a:off x="5483522" y="1961280"/>
            <a:ext cx="289238" cy="289238"/>
          </a:xfrm>
          <a:prstGeom prst="ellipse">
            <a:avLst/>
          </a:prstGeom>
        </p:spPr>
      </p:pic>
      <p:sp>
        <p:nvSpPr>
          <p:cNvPr id="25" name="Forme libre : Forme 24">
            <a:extLst>
              <a:ext uri="{FF2B5EF4-FFF2-40B4-BE49-F238E27FC236}">
                <a16:creationId xmlns="" xmlns:a16="http://schemas.microsoft.com/office/drawing/2014/main" id="{0B042B56-2756-43D9-8600-B52D1603EF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2749558" flipV="1">
            <a:off x="5982198" y="572897"/>
            <a:ext cx="584585" cy="412843"/>
          </a:xfrm>
          <a:custGeom>
            <a:avLst/>
            <a:gdLst>
              <a:gd name="connsiteX0" fmla="*/ 1311275 w 1311275"/>
              <a:gd name="connsiteY0" fmla="*/ 0 h 1235075"/>
              <a:gd name="connsiteX1" fmla="*/ 0 w 1311275"/>
              <a:gd name="connsiteY1" fmla="*/ 1235075 h 1235075"/>
              <a:gd name="connsiteX2" fmla="*/ 123825 w 1311275"/>
              <a:gd name="connsiteY2" fmla="*/ 431800 h 1235075"/>
              <a:gd name="connsiteX3" fmla="*/ 1311275 w 1311275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23825 w 1316037"/>
              <a:gd name="connsiteY2" fmla="*/ 431800 h 1235075"/>
              <a:gd name="connsiteX3" fmla="*/ 1316037 w 1316037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31762 w 1316037"/>
              <a:gd name="connsiteY2" fmla="*/ 499256 h 1235075"/>
              <a:gd name="connsiteX3" fmla="*/ 1316037 w 1316037"/>
              <a:gd name="connsiteY3" fmla="*/ 0 h 1235075"/>
              <a:gd name="connsiteX0" fmla="*/ 1366800 w 1366800"/>
              <a:gd name="connsiteY0" fmla="*/ 0 h 1235075"/>
              <a:gd name="connsiteX1" fmla="*/ 50763 w 1366800"/>
              <a:gd name="connsiteY1" fmla="*/ 1235075 h 1235075"/>
              <a:gd name="connsiteX2" fmla="*/ 0 w 1366800"/>
              <a:gd name="connsiteY2" fmla="*/ 332603 h 1235075"/>
              <a:gd name="connsiteX3" fmla="*/ 1366800 w 1366800"/>
              <a:gd name="connsiteY3" fmla="*/ 0 h 1235075"/>
              <a:gd name="connsiteX0" fmla="*/ 1366800 w 1366800"/>
              <a:gd name="connsiteY0" fmla="*/ 0 h 965254"/>
              <a:gd name="connsiteX1" fmla="*/ 463430 w 1366800"/>
              <a:gd name="connsiteY1" fmla="*/ 965254 h 965254"/>
              <a:gd name="connsiteX2" fmla="*/ 0 w 1366800"/>
              <a:gd name="connsiteY2" fmla="*/ 332603 h 965254"/>
              <a:gd name="connsiteX3" fmla="*/ 1366800 w 1366800"/>
              <a:gd name="connsiteY3" fmla="*/ 0 h 96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800" h="965254">
                <a:moveTo>
                  <a:pt x="1366800" y="0"/>
                </a:moveTo>
                <a:lnTo>
                  <a:pt x="463430" y="965254"/>
                </a:lnTo>
                <a:lnTo>
                  <a:pt x="0" y="332603"/>
                </a:lnTo>
                <a:lnTo>
                  <a:pt x="1366800" y="0"/>
                </a:lnTo>
                <a:close/>
              </a:path>
            </a:pathLst>
          </a:custGeom>
          <a:solidFill>
            <a:schemeClr val="accent3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="" xmlns:a16="http://schemas.microsoft.com/office/drawing/2014/main" id="{54A1EDBA-0357-4C58-97E3-7CCBC7233F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21264393" flipV="1">
            <a:off x="473917" y="999603"/>
            <a:ext cx="540380" cy="294148"/>
          </a:xfrm>
          <a:custGeom>
            <a:avLst/>
            <a:gdLst>
              <a:gd name="connsiteX0" fmla="*/ 1311275 w 1311275"/>
              <a:gd name="connsiteY0" fmla="*/ 0 h 1235075"/>
              <a:gd name="connsiteX1" fmla="*/ 0 w 1311275"/>
              <a:gd name="connsiteY1" fmla="*/ 1235075 h 1235075"/>
              <a:gd name="connsiteX2" fmla="*/ 123825 w 1311275"/>
              <a:gd name="connsiteY2" fmla="*/ 431800 h 1235075"/>
              <a:gd name="connsiteX3" fmla="*/ 1311275 w 1311275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23825 w 1316037"/>
              <a:gd name="connsiteY2" fmla="*/ 431800 h 1235075"/>
              <a:gd name="connsiteX3" fmla="*/ 1316037 w 1316037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31762 w 1316037"/>
              <a:gd name="connsiteY2" fmla="*/ 499256 h 1235075"/>
              <a:gd name="connsiteX3" fmla="*/ 1316037 w 1316037"/>
              <a:gd name="connsiteY3" fmla="*/ 0 h 1235075"/>
              <a:gd name="connsiteX0" fmla="*/ 1366800 w 1366800"/>
              <a:gd name="connsiteY0" fmla="*/ 0 h 1235075"/>
              <a:gd name="connsiteX1" fmla="*/ 50763 w 1366800"/>
              <a:gd name="connsiteY1" fmla="*/ 1235075 h 1235075"/>
              <a:gd name="connsiteX2" fmla="*/ 0 w 1366800"/>
              <a:gd name="connsiteY2" fmla="*/ 332603 h 1235075"/>
              <a:gd name="connsiteX3" fmla="*/ 1366800 w 1366800"/>
              <a:gd name="connsiteY3" fmla="*/ 0 h 1235075"/>
              <a:gd name="connsiteX0" fmla="*/ 1366800 w 1366800"/>
              <a:gd name="connsiteY0" fmla="*/ 0 h 965254"/>
              <a:gd name="connsiteX1" fmla="*/ 463430 w 1366800"/>
              <a:gd name="connsiteY1" fmla="*/ 965254 h 965254"/>
              <a:gd name="connsiteX2" fmla="*/ 0 w 1366800"/>
              <a:gd name="connsiteY2" fmla="*/ 332603 h 965254"/>
              <a:gd name="connsiteX3" fmla="*/ 1366800 w 1366800"/>
              <a:gd name="connsiteY3" fmla="*/ 0 h 96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800" h="965254">
                <a:moveTo>
                  <a:pt x="1366800" y="0"/>
                </a:moveTo>
                <a:lnTo>
                  <a:pt x="463430" y="965254"/>
                </a:lnTo>
                <a:lnTo>
                  <a:pt x="0" y="332603"/>
                </a:lnTo>
                <a:lnTo>
                  <a:pt x="136680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8" name="Forme libre : Forme 27">
            <a:extLst>
              <a:ext uri="{FF2B5EF4-FFF2-40B4-BE49-F238E27FC236}">
                <a16:creationId xmlns="" xmlns:a16="http://schemas.microsoft.com/office/drawing/2014/main" id="{60F853CD-C30D-4805-ADE6-73DEA4E2E5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9188233" flipV="1">
            <a:off x="10491096" y="5533740"/>
            <a:ext cx="583089" cy="389650"/>
          </a:xfrm>
          <a:custGeom>
            <a:avLst/>
            <a:gdLst>
              <a:gd name="connsiteX0" fmla="*/ 1311275 w 1311275"/>
              <a:gd name="connsiteY0" fmla="*/ 0 h 1235075"/>
              <a:gd name="connsiteX1" fmla="*/ 0 w 1311275"/>
              <a:gd name="connsiteY1" fmla="*/ 1235075 h 1235075"/>
              <a:gd name="connsiteX2" fmla="*/ 123825 w 1311275"/>
              <a:gd name="connsiteY2" fmla="*/ 431800 h 1235075"/>
              <a:gd name="connsiteX3" fmla="*/ 1311275 w 1311275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23825 w 1316037"/>
              <a:gd name="connsiteY2" fmla="*/ 431800 h 1235075"/>
              <a:gd name="connsiteX3" fmla="*/ 1316037 w 1316037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31762 w 1316037"/>
              <a:gd name="connsiteY2" fmla="*/ 499256 h 1235075"/>
              <a:gd name="connsiteX3" fmla="*/ 1316037 w 1316037"/>
              <a:gd name="connsiteY3" fmla="*/ 0 h 1235075"/>
              <a:gd name="connsiteX0" fmla="*/ 1366800 w 1366800"/>
              <a:gd name="connsiteY0" fmla="*/ 0 h 1235075"/>
              <a:gd name="connsiteX1" fmla="*/ 50763 w 1366800"/>
              <a:gd name="connsiteY1" fmla="*/ 1235075 h 1235075"/>
              <a:gd name="connsiteX2" fmla="*/ 0 w 1366800"/>
              <a:gd name="connsiteY2" fmla="*/ 332603 h 1235075"/>
              <a:gd name="connsiteX3" fmla="*/ 1366800 w 1366800"/>
              <a:gd name="connsiteY3" fmla="*/ 0 h 1235075"/>
              <a:gd name="connsiteX0" fmla="*/ 1366800 w 1366800"/>
              <a:gd name="connsiteY0" fmla="*/ 0 h 965254"/>
              <a:gd name="connsiteX1" fmla="*/ 463430 w 1366800"/>
              <a:gd name="connsiteY1" fmla="*/ 965254 h 965254"/>
              <a:gd name="connsiteX2" fmla="*/ 0 w 1366800"/>
              <a:gd name="connsiteY2" fmla="*/ 332603 h 965254"/>
              <a:gd name="connsiteX3" fmla="*/ 1366800 w 1366800"/>
              <a:gd name="connsiteY3" fmla="*/ 0 h 96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800" h="965254">
                <a:moveTo>
                  <a:pt x="1366800" y="0"/>
                </a:moveTo>
                <a:lnTo>
                  <a:pt x="463430" y="965254"/>
                </a:lnTo>
                <a:lnTo>
                  <a:pt x="0" y="332603"/>
                </a:lnTo>
                <a:lnTo>
                  <a:pt x="13668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0" name="Forme libre : Forme 29">
            <a:extLst>
              <a:ext uri="{FF2B5EF4-FFF2-40B4-BE49-F238E27FC236}">
                <a16:creationId xmlns="" xmlns:a16="http://schemas.microsoft.com/office/drawing/2014/main" id="{23782EA1-D380-4A20-B3DC-CD3972EABB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6894992" flipV="1">
            <a:off x="8779200" y="5808792"/>
            <a:ext cx="401544" cy="330131"/>
          </a:xfrm>
          <a:custGeom>
            <a:avLst/>
            <a:gdLst>
              <a:gd name="connsiteX0" fmla="*/ 1311275 w 1311275"/>
              <a:gd name="connsiteY0" fmla="*/ 0 h 1235075"/>
              <a:gd name="connsiteX1" fmla="*/ 0 w 1311275"/>
              <a:gd name="connsiteY1" fmla="*/ 1235075 h 1235075"/>
              <a:gd name="connsiteX2" fmla="*/ 123825 w 1311275"/>
              <a:gd name="connsiteY2" fmla="*/ 431800 h 1235075"/>
              <a:gd name="connsiteX3" fmla="*/ 1311275 w 1311275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23825 w 1316037"/>
              <a:gd name="connsiteY2" fmla="*/ 431800 h 1235075"/>
              <a:gd name="connsiteX3" fmla="*/ 1316037 w 1316037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31762 w 1316037"/>
              <a:gd name="connsiteY2" fmla="*/ 499256 h 1235075"/>
              <a:gd name="connsiteX3" fmla="*/ 1316037 w 1316037"/>
              <a:gd name="connsiteY3" fmla="*/ 0 h 1235075"/>
              <a:gd name="connsiteX0" fmla="*/ 1366800 w 1366800"/>
              <a:gd name="connsiteY0" fmla="*/ 0 h 1235075"/>
              <a:gd name="connsiteX1" fmla="*/ 50763 w 1366800"/>
              <a:gd name="connsiteY1" fmla="*/ 1235075 h 1235075"/>
              <a:gd name="connsiteX2" fmla="*/ 0 w 1366800"/>
              <a:gd name="connsiteY2" fmla="*/ 332603 h 1235075"/>
              <a:gd name="connsiteX3" fmla="*/ 1366800 w 1366800"/>
              <a:gd name="connsiteY3" fmla="*/ 0 h 1235075"/>
              <a:gd name="connsiteX0" fmla="*/ 1366800 w 1366800"/>
              <a:gd name="connsiteY0" fmla="*/ 0 h 965254"/>
              <a:gd name="connsiteX1" fmla="*/ 463430 w 1366800"/>
              <a:gd name="connsiteY1" fmla="*/ 965254 h 965254"/>
              <a:gd name="connsiteX2" fmla="*/ 0 w 1366800"/>
              <a:gd name="connsiteY2" fmla="*/ 332603 h 965254"/>
              <a:gd name="connsiteX3" fmla="*/ 1366800 w 1366800"/>
              <a:gd name="connsiteY3" fmla="*/ 0 h 96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800" h="965254">
                <a:moveTo>
                  <a:pt x="1366800" y="0"/>
                </a:moveTo>
                <a:lnTo>
                  <a:pt x="463430" y="965254"/>
                </a:lnTo>
                <a:lnTo>
                  <a:pt x="0" y="332603"/>
                </a:lnTo>
                <a:lnTo>
                  <a:pt x="1366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pic>
        <p:nvPicPr>
          <p:cNvPr id="31" name="Image 30">
            <a:extLst>
              <a:ext uri="{FF2B5EF4-FFF2-40B4-BE49-F238E27FC236}">
                <a16:creationId xmlns="" xmlns:a16="http://schemas.microsoft.com/office/drawing/2014/main" id="{07B2E509-E512-4377-B57F-5645243536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0570048" y="215309"/>
            <a:ext cx="282858" cy="282517"/>
          </a:xfrm>
          <a:prstGeom prst="trapezoid">
            <a:avLst>
              <a:gd name="adj" fmla="val 0"/>
            </a:avLst>
          </a:prstGeom>
        </p:spPr>
      </p:pic>
      <p:sp>
        <p:nvSpPr>
          <p:cNvPr id="32" name="Parallélogramme 31">
            <a:extLst>
              <a:ext uri="{FF2B5EF4-FFF2-40B4-BE49-F238E27FC236}">
                <a16:creationId xmlns="" xmlns:a16="http://schemas.microsoft.com/office/drawing/2014/main" id="{F7CA6931-1C6A-4A69-BF2E-6F94B0BE98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20624010">
            <a:off x="1686090" y="6207070"/>
            <a:ext cx="425692" cy="291332"/>
          </a:xfrm>
          <a:prstGeom prst="parallelogram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3" name="Espace réservé au numéro de diapositive 32">
            <a:extLst>
              <a:ext uri="{FF2B5EF4-FFF2-40B4-BE49-F238E27FC236}">
                <a16:creationId xmlns="" xmlns:a16="http://schemas.microsoft.com/office/drawing/2014/main" id="{8971FABF-7C95-4A83-B924-B558840F884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26699011-AD31-4C1E-9097-A1CA72DD0DA4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pic>
        <p:nvPicPr>
          <p:cNvPr id="18" name="Image 17" descr="wow-sign-png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1384893">
            <a:off x="1858228" y="289710"/>
            <a:ext cx="3257759" cy="18107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1993262"/>
      </p:ext>
    </p:extLst>
  </p:cSld>
  <p:clrMapOvr>
    <a:masterClrMapping/>
  </p:clrMapOvr>
  <p:transition spd="med" advClick="0" advTm="3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hotos 3 x Tailles_mo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 descr="arc-en-ciel">
            <a:extLst>
              <a:ext uri="{FF2B5EF4-FFF2-40B4-BE49-F238E27FC236}">
                <a16:creationId xmlns="" xmlns:a16="http://schemas.microsoft.com/office/drawing/2014/main" id="{5690197A-2B26-4355-AB10-2F53EAF97D9F}"/>
              </a:ext>
            </a:extLst>
          </p:cNvPr>
          <p:cNvSpPr/>
          <p:nvPr userDrawn="1"/>
        </p:nvSpPr>
        <p:spPr>
          <a:xfrm rot="7115257">
            <a:off x="11526812" y="3605276"/>
            <a:ext cx="45719" cy="1548000"/>
          </a:xfrm>
          <a:prstGeom prst="rect">
            <a:avLst/>
          </a:prstGeom>
          <a:gradFill>
            <a:gsLst>
              <a:gs pos="2000">
                <a:schemeClr val="accent5">
                  <a:lumMod val="60000"/>
                  <a:lumOff val="40000"/>
                </a:schemeClr>
              </a:gs>
              <a:gs pos="33000">
                <a:schemeClr val="accent4"/>
              </a:gs>
              <a:gs pos="66000">
                <a:schemeClr val="accent3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fr-FR" noProof="0"/>
          </a:p>
        </p:txBody>
      </p:sp>
      <p:sp>
        <p:nvSpPr>
          <p:cNvPr id="9" name="Rectangle 8" descr="arc-en-ciel">
            <a:extLst>
              <a:ext uri="{FF2B5EF4-FFF2-40B4-BE49-F238E27FC236}">
                <a16:creationId xmlns="" xmlns:a16="http://schemas.microsoft.com/office/drawing/2014/main" id="{20D20366-171F-46ED-A408-1E14A395AFD5}"/>
              </a:ext>
            </a:extLst>
          </p:cNvPr>
          <p:cNvSpPr/>
          <p:nvPr userDrawn="1"/>
        </p:nvSpPr>
        <p:spPr>
          <a:xfrm rot="7115257">
            <a:off x="11639993" y="4919797"/>
            <a:ext cx="81346" cy="1228402"/>
          </a:xfrm>
          <a:prstGeom prst="rect">
            <a:avLst/>
          </a:prstGeom>
          <a:gradFill>
            <a:gsLst>
              <a:gs pos="2000">
                <a:schemeClr val="accent5">
                  <a:lumMod val="60000"/>
                  <a:lumOff val="40000"/>
                </a:schemeClr>
              </a:gs>
              <a:gs pos="33000">
                <a:schemeClr val="accent4"/>
              </a:gs>
              <a:gs pos="66000">
                <a:schemeClr val="accent3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fr-FR" noProof="0"/>
          </a:p>
        </p:txBody>
      </p:sp>
      <p:sp>
        <p:nvSpPr>
          <p:cNvPr id="57" name="Rectangle 56" descr="arc-en-ciel">
            <a:extLst>
              <a:ext uri="{FF2B5EF4-FFF2-40B4-BE49-F238E27FC236}">
                <a16:creationId xmlns="" xmlns:a16="http://schemas.microsoft.com/office/drawing/2014/main" id="{59A8C496-AD80-4EE4-BEED-A0E1C8E1ED7A}"/>
              </a:ext>
            </a:extLst>
          </p:cNvPr>
          <p:cNvSpPr/>
          <p:nvPr userDrawn="1"/>
        </p:nvSpPr>
        <p:spPr>
          <a:xfrm rot="7115257">
            <a:off x="11599493" y="5552314"/>
            <a:ext cx="45719" cy="1332000"/>
          </a:xfrm>
          <a:prstGeom prst="rect">
            <a:avLst/>
          </a:prstGeom>
          <a:gradFill>
            <a:gsLst>
              <a:gs pos="2000">
                <a:schemeClr val="accent5">
                  <a:lumMod val="60000"/>
                  <a:lumOff val="40000"/>
                </a:schemeClr>
              </a:gs>
              <a:gs pos="33000">
                <a:schemeClr val="accent4"/>
              </a:gs>
              <a:gs pos="66000">
                <a:schemeClr val="accent3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fr-FR" noProof="0"/>
          </a:p>
        </p:txBody>
      </p:sp>
      <p:sp>
        <p:nvSpPr>
          <p:cNvPr id="3" name="Espace réservé pour une image 2" descr="Espace réservé à l’image">
            <a:extLst>
              <a:ext uri="{FF2B5EF4-FFF2-40B4-BE49-F238E27FC236}">
                <a16:creationId xmlns="" xmlns:a16="http://schemas.microsoft.com/office/drawing/2014/main" id="{56B7044F-DA48-42D9-ADB2-BDC8F46A1C5A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 rot="21022873">
            <a:off x="368816" y="748446"/>
            <a:ext cx="5892750" cy="34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288000" rIns="288000" rtlCol="0" anchor="t" anchorCtr="1"/>
          <a:lstStyle>
            <a:lvl1pPr marL="0" indent="0" algn="ctr" rtl="0">
              <a:buNone/>
              <a:defRPr sz="11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 smtClean="0"/>
              <a:t> Cliquer sur l’icône  pour insérer votre photo</a:t>
            </a:r>
            <a:endParaRPr lang="fr-FR" noProof="0" dirty="0"/>
          </a:p>
        </p:txBody>
      </p:sp>
      <p:sp>
        <p:nvSpPr>
          <p:cNvPr id="5" name="Espace réservé pour une image 4" descr="Espace réservé à l’image">
            <a:extLst>
              <a:ext uri="{FF2B5EF4-FFF2-40B4-BE49-F238E27FC236}">
                <a16:creationId xmlns="" xmlns:a16="http://schemas.microsoft.com/office/drawing/2014/main" id="{FE141A92-FCEC-45D2-8876-A75CA76EB7F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 rot="60000">
            <a:off x="6729876" y="319440"/>
            <a:ext cx="5223274" cy="30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288000" rIns="288000" rtlCol="0" anchor="t" anchorCtr="1"/>
          <a:lstStyle>
            <a:lvl1pPr marL="0" indent="0" algn="ctr" rtl="0">
              <a:buNone/>
              <a:defRPr sz="11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 smtClean="0"/>
              <a:t> Cliquer sur l’icône  pour insérer votre photo</a:t>
            </a:r>
            <a:endParaRPr lang="fr-FR" noProof="0" dirty="0"/>
          </a:p>
        </p:txBody>
      </p:sp>
      <p:sp>
        <p:nvSpPr>
          <p:cNvPr id="18" name="Espace réservé pour une image 17" descr="Espace réservé à l’image">
            <a:extLst>
              <a:ext uri="{FF2B5EF4-FFF2-40B4-BE49-F238E27FC236}">
                <a16:creationId xmlns="" xmlns:a16="http://schemas.microsoft.com/office/drawing/2014/main" id="{26C292D9-5314-4E24-842E-DC03661C1995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077343" y="3985844"/>
            <a:ext cx="4162748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AFE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288000" rIns="288000" rtlCol="0" anchor="t" anchorCtr="1"/>
          <a:lstStyle>
            <a:lvl1pPr marL="0" indent="0" algn="ctr" rtl="0">
              <a:buNone/>
              <a:defRPr sz="11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 smtClean="0"/>
              <a:t> Cliquer sur l’icône  pour insérer votre photo</a:t>
            </a:r>
            <a:endParaRPr lang="fr-FR" noProof="0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="" xmlns:a16="http://schemas.microsoft.com/office/drawing/2014/main" id="{6BB36E14-3BE1-45CB-81AF-C420A537F7F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/>
          <a:p>
            <a:pPr rtl="0"/>
            <a:fld id="{26699011-AD31-4C1E-9097-A1CA72DD0DA4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grpSp>
        <p:nvGrpSpPr>
          <p:cNvPr id="7" name="Groupe 6" descr="Graphisme vaisseau spatial">
            <a:extLst>
              <a:ext uri="{FF2B5EF4-FFF2-40B4-BE49-F238E27FC236}">
                <a16:creationId xmlns="" xmlns:a16="http://schemas.microsoft.com/office/drawing/2014/main" id="{B34A7820-26CA-4D04-98F6-B89DCB54066E}"/>
              </a:ext>
            </a:extLst>
          </p:cNvPr>
          <p:cNvGrpSpPr/>
          <p:nvPr userDrawn="1"/>
        </p:nvGrpSpPr>
        <p:grpSpPr>
          <a:xfrm>
            <a:off x="10348111" y="4780230"/>
            <a:ext cx="979556" cy="1098754"/>
            <a:chOff x="9499155" y="4242080"/>
            <a:chExt cx="1819966" cy="1799275"/>
          </a:xfrm>
        </p:grpSpPr>
        <p:sp>
          <p:nvSpPr>
            <p:cNvPr id="20" name="Forme libre : Forme 19">
              <a:extLst>
                <a:ext uri="{FF2B5EF4-FFF2-40B4-BE49-F238E27FC236}">
                  <a16:creationId xmlns="" xmlns:a16="http://schemas.microsoft.com/office/drawing/2014/main" id="{886EFC07-E8D7-4F6F-8A57-97C9E6106BAB}"/>
                </a:ext>
              </a:extLst>
            </p:cNvPr>
            <p:cNvSpPr/>
            <p:nvPr userDrawn="1"/>
          </p:nvSpPr>
          <p:spPr>
            <a:xfrm rot="2532211" flipH="1" flipV="1">
              <a:off x="9778578" y="4462754"/>
              <a:ext cx="1540543" cy="680437"/>
            </a:xfrm>
            <a:custGeom>
              <a:avLst/>
              <a:gdLst>
                <a:gd name="connsiteX0" fmla="*/ 1311275 w 1311275"/>
                <a:gd name="connsiteY0" fmla="*/ 0 h 1235075"/>
                <a:gd name="connsiteX1" fmla="*/ 0 w 1311275"/>
                <a:gd name="connsiteY1" fmla="*/ 1235075 h 1235075"/>
                <a:gd name="connsiteX2" fmla="*/ 123825 w 1311275"/>
                <a:gd name="connsiteY2" fmla="*/ 431800 h 1235075"/>
                <a:gd name="connsiteX3" fmla="*/ 1311275 w 1311275"/>
                <a:gd name="connsiteY3" fmla="*/ 0 h 1235075"/>
                <a:gd name="connsiteX0" fmla="*/ 1316037 w 1316037"/>
                <a:gd name="connsiteY0" fmla="*/ 0 h 1235075"/>
                <a:gd name="connsiteX1" fmla="*/ 0 w 1316037"/>
                <a:gd name="connsiteY1" fmla="*/ 1235075 h 1235075"/>
                <a:gd name="connsiteX2" fmla="*/ 123825 w 1316037"/>
                <a:gd name="connsiteY2" fmla="*/ 431800 h 1235075"/>
                <a:gd name="connsiteX3" fmla="*/ 1316037 w 1316037"/>
                <a:gd name="connsiteY3" fmla="*/ 0 h 1235075"/>
                <a:gd name="connsiteX0" fmla="*/ 1316037 w 1316037"/>
                <a:gd name="connsiteY0" fmla="*/ 0 h 1235075"/>
                <a:gd name="connsiteX1" fmla="*/ 0 w 1316037"/>
                <a:gd name="connsiteY1" fmla="*/ 1235075 h 1235075"/>
                <a:gd name="connsiteX2" fmla="*/ 131762 w 1316037"/>
                <a:gd name="connsiteY2" fmla="*/ 499256 h 1235075"/>
                <a:gd name="connsiteX3" fmla="*/ 1316037 w 1316037"/>
                <a:gd name="connsiteY3" fmla="*/ 0 h 1235075"/>
                <a:gd name="connsiteX0" fmla="*/ 1366800 w 1366800"/>
                <a:gd name="connsiteY0" fmla="*/ 0 h 1235075"/>
                <a:gd name="connsiteX1" fmla="*/ 50763 w 1366800"/>
                <a:gd name="connsiteY1" fmla="*/ 1235075 h 1235075"/>
                <a:gd name="connsiteX2" fmla="*/ 0 w 1366800"/>
                <a:gd name="connsiteY2" fmla="*/ 332603 h 1235075"/>
                <a:gd name="connsiteX3" fmla="*/ 1366800 w 1366800"/>
                <a:gd name="connsiteY3" fmla="*/ 0 h 1235075"/>
                <a:gd name="connsiteX0" fmla="*/ 1366800 w 1366800"/>
                <a:gd name="connsiteY0" fmla="*/ 0 h 965254"/>
                <a:gd name="connsiteX1" fmla="*/ 463430 w 1366800"/>
                <a:gd name="connsiteY1" fmla="*/ 965254 h 965254"/>
                <a:gd name="connsiteX2" fmla="*/ 0 w 1366800"/>
                <a:gd name="connsiteY2" fmla="*/ 332603 h 965254"/>
                <a:gd name="connsiteX3" fmla="*/ 1366800 w 1366800"/>
                <a:gd name="connsiteY3" fmla="*/ 0 h 96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6800" h="965254">
                  <a:moveTo>
                    <a:pt x="1366800" y="0"/>
                  </a:moveTo>
                  <a:lnTo>
                    <a:pt x="463430" y="965254"/>
                  </a:lnTo>
                  <a:lnTo>
                    <a:pt x="0" y="332603"/>
                  </a:lnTo>
                  <a:lnTo>
                    <a:pt x="1366800" y="0"/>
                  </a:lnTo>
                  <a:close/>
                </a:path>
              </a:pathLst>
            </a:custGeom>
            <a:solidFill>
              <a:schemeClr val="accent3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grpSp>
          <p:nvGrpSpPr>
            <p:cNvPr id="2" name="Groupe 1">
              <a:extLst>
                <a:ext uri="{FF2B5EF4-FFF2-40B4-BE49-F238E27FC236}">
                  <a16:creationId xmlns="" xmlns:a16="http://schemas.microsoft.com/office/drawing/2014/main" id="{192C4B9B-A3F3-43A5-ACD1-DC5213DDC8CE}"/>
                </a:ext>
              </a:extLst>
            </p:cNvPr>
            <p:cNvGrpSpPr/>
            <p:nvPr userDrawn="1"/>
          </p:nvGrpSpPr>
          <p:grpSpPr>
            <a:xfrm>
              <a:off x="9499155" y="4242080"/>
              <a:ext cx="1696438" cy="1799275"/>
              <a:chOff x="9499155" y="4242080"/>
              <a:chExt cx="1696438" cy="1799275"/>
            </a:xfrm>
          </p:grpSpPr>
          <p:pic>
            <p:nvPicPr>
              <p:cNvPr id="10" name="Image 9" descr="Image contenant un champignon&#10;&#10;Description générée avec un niveau de confiance très élevé">
                <a:extLst>
                  <a:ext uri="{FF2B5EF4-FFF2-40B4-BE49-F238E27FC236}">
                    <a16:creationId xmlns="" xmlns:a16="http://schemas.microsoft.com/office/drawing/2014/main" id="{27DCEA5D-DDA3-4D88-A96A-65479B7B313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3758225">
                <a:off x="9525944" y="4542334"/>
                <a:ext cx="1799275" cy="1198767"/>
              </a:xfrm>
              <a:prstGeom prst="diagStripe">
                <a:avLst>
                  <a:gd name="adj" fmla="val 57437"/>
                </a:avLst>
              </a:prstGeom>
            </p:spPr>
          </p:pic>
          <p:sp>
            <p:nvSpPr>
              <p:cNvPr id="15" name="Forme libre : Forme 14">
                <a:extLst>
                  <a:ext uri="{FF2B5EF4-FFF2-40B4-BE49-F238E27FC236}">
                    <a16:creationId xmlns="" xmlns:a16="http://schemas.microsoft.com/office/drawing/2014/main" id="{64FAAB91-47A6-4114-8092-13B4CE4FC92D}"/>
                  </a:ext>
                </a:extLst>
              </p:cNvPr>
              <p:cNvSpPr/>
              <p:nvPr userDrawn="1"/>
            </p:nvSpPr>
            <p:spPr>
              <a:xfrm rot="2532211">
                <a:off x="9499155" y="4674679"/>
                <a:ext cx="1540543" cy="1037251"/>
              </a:xfrm>
              <a:custGeom>
                <a:avLst/>
                <a:gdLst>
                  <a:gd name="connsiteX0" fmla="*/ 1311275 w 1311275"/>
                  <a:gd name="connsiteY0" fmla="*/ 0 h 1235075"/>
                  <a:gd name="connsiteX1" fmla="*/ 0 w 1311275"/>
                  <a:gd name="connsiteY1" fmla="*/ 1235075 h 1235075"/>
                  <a:gd name="connsiteX2" fmla="*/ 123825 w 1311275"/>
                  <a:gd name="connsiteY2" fmla="*/ 431800 h 1235075"/>
                  <a:gd name="connsiteX3" fmla="*/ 1311275 w 1311275"/>
                  <a:gd name="connsiteY3" fmla="*/ 0 h 1235075"/>
                  <a:gd name="connsiteX0" fmla="*/ 1316037 w 1316037"/>
                  <a:gd name="connsiteY0" fmla="*/ 0 h 1235075"/>
                  <a:gd name="connsiteX1" fmla="*/ 0 w 1316037"/>
                  <a:gd name="connsiteY1" fmla="*/ 1235075 h 1235075"/>
                  <a:gd name="connsiteX2" fmla="*/ 123825 w 1316037"/>
                  <a:gd name="connsiteY2" fmla="*/ 431800 h 1235075"/>
                  <a:gd name="connsiteX3" fmla="*/ 1316037 w 1316037"/>
                  <a:gd name="connsiteY3" fmla="*/ 0 h 1235075"/>
                  <a:gd name="connsiteX0" fmla="*/ 1316037 w 1316037"/>
                  <a:gd name="connsiteY0" fmla="*/ 0 h 1235075"/>
                  <a:gd name="connsiteX1" fmla="*/ 0 w 1316037"/>
                  <a:gd name="connsiteY1" fmla="*/ 1235075 h 1235075"/>
                  <a:gd name="connsiteX2" fmla="*/ 131762 w 1316037"/>
                  <a:gd name="connsiteY2" fmla="*/ 499256 h 1235075"/>
                  <a:gd name="connsiteX3" fmla="*/ 1316037 w 1316037"/>
                  <a:gd name="connsiteY3" fmla="*/ 0 h 1235075"/>
                  <a:gd name="connsiteX0" fmla="*/ 1366800 w 1366800"/>
                  <a:gd name="connsiteY0" fmla="*/ 0 h 1235075"/>
                  <a:gd name="connsiteX1" fmla="*/ 50763 w 1366800"/>
                  <a:gd name="connsiteY1" fmla="*/ 1235075 h 1235075"/>
                  <a:gd name="connsiteX2" fmla="*/ 0 w 1366800"/>
                  <a:gd name="connsiteY2" fmla="*/ 332603 h 1235075"/>
                  <a:gd name="connsiteX3" fmla="*/ 1366800 w 1366800"/>
                  <a:gd name="connsiteY3" fmla="*/ 0 h 1235075"/>
                  <a:gd name="connsiteX0" fmla="*/ 1366800 w 1366800"/>
                  <a:gd name="connsiteY0" fmla="*/ 0 h 965254"/>
                  <a:gd name="connsiteX1" fmla="*/ 463430 w 1366800"/>
                  <a:gd name="connsiteY1" fmla="*/ 965254 h 965254"/>
                  <a:gd name="connsiteX2" fmla="*/ 0 w 1366800"/>
                  <a:gd name="connsiteY2" fmla="*/ 332603 h 965254"/>
                  <a:gd name="connsiteX3" fmla="*/ 1366800 w 1366800"/>
                  <a:gd name="connsiteY3" fmla="*/ 0 h 96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6800" h="965254">
                    <a:moveTo>
                      <a:pt x="1366800" y="0"/>
                    </a:moveTo>
                    <a:lnTo>
                      <a:pt x="463430" y="965254"/>
                    </a:lnTo>
                    <a:lnTo>
                      <a:pt x="0" y="332603"/>
                    </a:lnTo>
                    <a:lnTo>
                      <a:pt x="1366800" y="0"/>
                    </a:lnTo>
                    <a:close/>
                  </a:path>
                </a:pathLst>
              </a:custGeom>
              <a:solidFill>
                <a:schemeClr val="accent3">
                  <a:alpha val="8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0"/>
              </a:p>
            </p:txBody>
          </p:sp>
          <p:sp>
            <p:nvSpPr>
              <p:cNvPr id="17" name="Forme libre : Forme 16">
                <a:extLst>
                  <a:ext uri="{FF2B5EF4-FFF2-40B4-BE49-F238E27FC236}">
                    <a16:creationId xmlns="" xmlns:a16="http://schemas.microsoft.com/office/drawing/2014/main" id="{7537B219-C8DD-4DEC-94ED-E6A4F4CF984A}"/>
                  </a:ext>
                </a:extLst>
              </p:cNvPr>
              <p:cNvSpPr/>
              <p:nvPr userDrawn="1"/>
            </p:nvSpPr>
            <p:spPr>
              <a:xfrm rot="4812191">
                <a:off x="9783373" y="4321002"/>
                <a:ext cx="225296" cy="366960"/>
              </a:xfrm>
              <a:custGeom>
                <a:avLst/>
                <a:gdLst>
                  <a:gd name="connsiteX0" fmla="*/ 1311275 w 1311275"/>
                  <a:gd name="connsiteY0" fmla="*/ 0 h 1235075"/>
                  <a:gd name="connsiteX1" fmla="*/ 0 w 1311275"/>
                  <a:gd name="connsiteY1" fmla="*/ 1235075 h 1235075"/>
                  <a:gd name="connsiteX2" fmla="*/ 123825 w 1311275"/>
                  <a:gd name="connsiteY2" fmla="*/ 431800 h 1235075"/>
                  <a:gd name="connsiteX3" fmla="*/ 1311275 w 1311275"/>
                  <a:gd name="connsiteY3" fmla="*/ 0 h 1235075"/>
                  <a:gd name="connsiteX0" fmla="*/ 1316037 w 1316037"/>
                  <a:gd name="connsiteY0" fmla="*/ 0 h 1235075"/>
                  <a:gd name="connsiteX1" fmla="*/ 0 w 1316037"/>
                  <a:gd name="connsiteY1" fmla="*/ 1235075 h 1235075"/>
                  <a:gd name="connsiteX2" fmla="*/ 123825 w 1316037"/>
                  <a:gd name="connsiteY2" fmla="*/ 431800 h 1235075"/>
                  <a:gd name="connsiteX3" fmla="*/ 1316037 w 1316037"/>
                  <a:gd name="connsiteY3" fmla="*/ 0 h 1235075"/>
                  <a:gd name="connsiteX0" fmla="*/ 1316037 w 1316037"/>
                  <a:gd name="connsiteY0" fmla="*/ 0 h 1235075"/>
                  <a:gd name="connsiteX1" fmla="*/ 0 w 1316037"/>
                  <a:gd name="connsiteY1" fmla="*/ 1235075 h 1235075"/>
                  <a:gd name="connsiteX2" fmla="*/ 131762 w 1316037"/>
                  <a:gd name="connsiteY2" fmla="*/ 499256 h 1235075"/>
                  <a:gd name="connsiteX3" fmla="*/ 1316037 w 1316037"/>
                  <a:gd name="connsiteY3" fmla="*/ 0 h 1235075"/>
                  <a:gd name="connsiteX0" fmla="*/ 1366800 w 1366800"/>
                  <a:gd name="connsiteY0" fmla="*/ 0 h 1235075"/>
                  <a:gd name="connsiteX1" fmla="*/ 50763 w 1366800"/>
                  <a:gd name="connsiteY1" fmla="*/ 1235075 h 1235075"/>
                  <a:gd name="connsiteX2" fmla="*/ 0 w 1366800"/>
                  <a:gd name="connsiteY2" fmla="*/ 332603 h 1235075"/>
                  <a:gd name="connsiteX3" fmla="*/ 1366800 w 1366800"/>
                  <a:gd name="connsiteY3" fmla="*/ 0 h 1235075"/>
                  <a:gd name="connsiteX0" fmla="*/ 1366800 w 1366800"/>
                  <a:gd name="connsiteY0" fmla="*/ 0 h 965254"/>
                  <a:gd name="connsiteX1" fmla="*/ 463430 w 1366800"/>
                  <a:gd name="connsiteY1" fmla="*/ 965254 h 965254"/>
                  <a:gd name="connsiteX2" fmla="*/ 0 w 1366800"/>
                  <a:gd name="connsiteY2" fmla="*/ 332603 h 965254"/>
                  <a:gd name="connsiteX3" fmla="*/ 1366800 w 1366800"/>
                  <a:gd name="connsiteY3" fmla="*/ 0 h 96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6800" h="965254">
                    <a:moveTo>
                      <a:pt x="1366800" y="0"/>
                    </a:moveTo>
                    <a:lnTo>
                      <a:pt x="463430" y="965254"/>
                    </a:lnTo>
                    <a:lnTo>
                      <a:pt x="0" y="332603"/>
                    </a:lnTo>
                    <a:lnTo>
                      <a:pt x="136680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0"/>
              </a:p>
            </p:txBody>
          </p:sp>
          <p:sp>
            <p:nvSpPr>
              <p:cNvPr id="19" name="Parallélogramme 18">
                <a:extLst>
                  <a:ext uri="{FF2B5EF4-FFF2-40B4-BE49-F238E27FC236}">
                    <a16:creationId xmlns="" xmlns:a16="http://schemas.microsoft.com/office/drawing/2014/main" id="{D2CEE6CC-5CD4-4E0B-B740-F0821F169290}"/>
                  </a:ext>
                </a:extLst>
              </p:cNvPr>
              <p:cNvSpPr/>
              <p:nvPr userDrawn="1"/>
            </p:nvSpPr>
            <p:spPr>
              <a:xfrm rot="1629151">
                <a:off x="10913820" y="4540004"/>
                <a:ext cx="281773" cy="437543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0"/>
              </a:p>
            </p:txBody>
          </p:sp>
        </p:grpSp>
      </p:grpSp>
      <p:sp>
        <p:nvSpPr>
          <p:cNvPr id="21" name="Pentagone 20">
            <a:extLst>
              <a:ext uri="{FF2B5EF4-FFF2-40B4-BE49-F238E27FC236}">
                <a16:creationId xmlns="" xmlns:a16="http://schemas.microsoft.com/office/drawing/2014/main" id="{2178C8E6-9D7A-485C-B701-4DE00A1EFB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6084129" flipH="1">
            <a:off x="6206085" y="517354"/>
            <a:ext cx="245368" cy="161121"/>
          </a:xfrm>
          <a:prstGeom prst="pentagon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4" name="Pentagone 23">
            <a:extLst>
              <a:ext uri="{FF2B5EF4-FFF2-40B4-BE49-F238E27FC236}">
                <a16:creationId xmlns="" xmlns:a16="http://schemas.microsoft.com/office/drawing/2014/main" id="{865CB22C-7428-4F57-A0D4-6ADA2BAFBB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6084129" flipH="1">
            <a:off x="11927162" y="4860422"/>
            <a:ext cx="88541" cy="85753"/>
          </a:xfrm>
          <a:prstGeom prst="pentagon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grpSp>
        <p:nvGrpSpPr>
          <p:cNvPr id="13" name="Groupe 12">
            <a:extLst>
              <a:ext uri="{FF2B5EF4-FFF2-40B4-BE49-F238E27FC236}">
                <a16:creationId xmlns="" xmlns:a16="http://schemas.microsoft.com/office/drawing/2014/main" id="{CB25B8D2-0E48-4A9F-BBEB-82D8F4FEA5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444498" y="4258186"/>
            <a:ext cx="541093" cy="376874"/>
            <a:chOff x="9757619" y="3893171"/>
            <a:chExt cx="541093" cy="376874"/>
          </a:xfrm>
        </p:grpSpPr>
        <p:sp>
          <p:nvSpPr>
            <p:cNvPr id="22" name="Pentagone 21">
              <a:extLst>
                <a:ext uri="{FF2B5EF4-FFF2-40B4-BE49-F238E27FC236}">
                  <a16:creationId xmlns="" xmlns:a16="http://schemas.microsoft.com/office/drawing/2014/main" id="{BD99411A-4CE5-4CB4-BCF8-C6D8A1478CB5}"/>
                </a:ext>
              </a:extLst>
            </p:cNvPr>
            <p:cNvSpPr/>
            <p:nvPr userDrawn="1"/>
          </p:nvSpPr>
          <p:spPr>
            <a:xfrm rot="6084129" flipH="1">
              <a:off x="10239189" y="4210523"/>
              <a:ext cx="60475" cy="58570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23" name="Pentagone 22">
              <a:extLst>
                <a:ext uri="{FF2B5EF4-FFF2-40B4-BE49-F238E27FC236}">
                  <a16:creationId xmlns="" xmlns:a16="http://schemas.microsoft.com/office/drawing/2014/main" id="{120631BD-4978-418C-8E83-57A9A3132B5A}"/>
                </a:ext>
              </a:extLst>
            </p:cNvPr>
            <p:cNvSpPr/>
            <p:nvPr userDrawn="1"/>
          </p:nvSpPr>
          <p:spPr>
            <a:xfrm rot="6084129" flipH="1">
              <a:off x="9756225" y="3894565"/>
              <a:ext cx="88541" cy="85753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25" name="Pentagone 24">
              <a:extLst>
                <a:ext uri="{FF2B5EF4-FFF2-40B4-BE49-F238E27FC236}">
                  <a16:creationId xmlns="" xmlns:a16="http://schemas.microsoft.com/office/drawing/2014/main" id="{E804CF36-EB3B-4E36-9D85-E4CA1DFB4866}"/>
                </a:ext>
              </a:extLst>
            </p:cNvPr>
            <p:cNvSpPr/>
            <p:nvPr userDrawn="1"/>
          </p:nvSpPr>
          <p:spPr>
            <a:xfrm rot="6084129" flipH="1">
              <a:off x="10100441" y="4069357"/>
              <a:ext cx="60475" cy="58570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26" name="Pentagone 25">
              <a:extLst>
                <a:ext uri="{FF2B5EF4-FFF2-40B4-BE49-F238E27FC236}">
                  <a16:creationId xmlns="" xmlns:a16="http://schemas.microsoft.com/office/drawing/2014/main" id="{0B264AE8-86E6-41BB-92E9-A184DABC9671}"/>
                </a:ext>
              </a:extLst>
            </p:cNvPr>
            <p:cNvSpPr/>
            <p:nvPr userDrawn="1"/>
          </p:nvSpPr>
          <p:spPr>
            <a:xfrm rot="6084129" flipH="1">
              <a:off x="10196310" y="4112987"/>
              <a:ext cx="45435" cy="44005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grpSp>
        <p:nvGrpSpPr>
          <p:cNvPr id="27" name="Groupe 26" descr="Cadeaux">
            <a:extLst>
              <a:ext uri="{FF2B5EF4-FFF2-40B4-BE49-F238E27FC236}">
                <a16:creationId xmlns="" xmlns:a16="http://schemas.microsoft.com/office/drawing/2014/main" id="{8E11667F-76BA-4CEB-BE0A-90BDB3B70A2F}"/>
              </a:ext>
            </a:extLst>
          </p:cNvPr>
          <p:cNvGrpSpPr/>
          <p:nvPr userDrawn="1"/>
        </p:nvGrpSpPr>
        <p:grpSpPr>
          <a:xfrm>
            <a:off x="147259" y="5819686"/>
            <a:ext cx="1331164" cy="849132"/>
            <a:chOff x="338584" y="5317634"/>
            <a:chExt cx="1913510" cy="1213861"/>
          </a:xfrm>
        </p:grpSpPr>
        <p:grpSp>
          <p:nvGrpSpPr>
            <p:cNvPr id="28" name="Groupe 27" descr="cadeaux">
              <a:extLst>
                <a:ext uri="{FF2B5EF4-FFF2-40B4-BE49-F238E27FC236}">
                  <a16:creationId xmlns="" xmlns:a16="http://schemas.microsoft.com/office/drawing/2014/main" id="{64ADC867-B462-404D-9659-939209A8D566}"/>
                </a:ext>
              </a:extLst>
            </p:cNvPr>
            <p:cNvGrpSpPr/>
            <p:nvPr userDrawn="1"/>
          </p:nvGrpSpPr>
          <p:grpSpPr>
            <a:xfrm>
              <a:off x="687290" y="5612349"/>
              <a:ext cx="1208978" cy="858962"/>
              <a:chOff x="504257" y="4724401"/>
              <a:chExt cx="1781049" cy="1265410"/>
            </a:xfrm>
          </p:grpSpPr>
          <p:pic>
            <p:nvPicPr>
              <p:cNvPr id="38" name="Image 37">
                <a:extLst>
                  <a:ext uri="{FF2B5EF4-FFF2-40B4-BE49-F238E27FC236}">
                    <a16:creationId xmlns="" xmlns:a16="http://schemas.microsoft.com/office/drawing/2014/main" id="{2E0F8623-E382-4471-8BDA-E7305A4524B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4257" y="4793661"/>
                <a:ext cx="1781049" cy="1186624"/>
              </a:xfrm>
              <a:prstGeom prst="rect">
                <a:avLst/>
              </a:prstGeom>
            </p:spPr>
          </p:pic>
          <p:sp>
            <p:nvSpPr>
              <p:cNvPr id="39" name="Rectangle 6">
                <a:extLst>
                  <a:ext uri="{FF2B5EF4-FFF2-40B4-BE49-F238E27FC236}">
                    <a16:creationId xmlns="" xmlns:a16="http://schemas.microsoft.com/office/drawing/2014/main" id="{4D700406-ECA4-4C47-AE24-AB21596333D0}"/>
                  </a:ext>
                </a:extLst>
              </p:cNvPr>
              <p:cNvSpPr/>
              <p:nvPr userDrawn="1"/>
            </p:nvSpPr>
            <p:spPr>
              <a:xfrm>
                <a:off x="1241843" y="4724401"/>
                <a:ext cx="289205" cy="1265410"/>
              </a:xfrm>
              <a:custGeom>
                <a:avLst/>
                <a:gdLst>
                  <a:gd name="connsiteX0" fmla="*/ 0 w 305874"/>
                  <a:gd name="connsiteY0" fmla="*/ 0 h 1255885"/>
                  <a:gd name="connsiteX1" fmla="*/ 305874 w 305874"/>
                  <a:gd name="connsiteY1" fmla="*/ 0 h 1255885"/>
                  <a:gd name="connsiteX2" fmla="*/ 305874 w 305874"/>
                  <a:gd name="connsiteY2" fmla="*/ 1255885 h 1255885"/>
                  <a:gd name="connsiteX3" fmla="*/ 0 w 305874"/>
                  <a:gd name="connsiteY3" fmla="*/ 1255885 h 1255885"/>
                  <a:gd name="connsiteX4" fmla="*/ 0 w 305874"/>
                  <a:gd name="connsiteY4" fmla="*/ 0 h 1255885"/>
                  <a:gd name="connsiteX0" fmla="*/ 0 w 305874"/>
                  <a:gd name="connsiteY0" fmla="*/ 0 h 1255885"/>
                  <a:gd name="connsiteX1" fmla="*/ 284442 w 305874"/>
                  <a:gd name="connsiteY1" fmla="*/ 0 h 1255885"/>
                  <a:gd name="connsiteX2" fmla="*/ 305874 w 305874"/>
                  <a:gd name="connsiteY2" fmla="*/ 1255885 h 1255885"/>
                  <a:gd name="connsiteX3" fmla="*/ 0 w 305874"/>
                  <a:gd name="connsiteY3" fmla="*/ 1255885 h 1255885"/>
                  <a:gd name="connsiteX4" fmla="*/ 0 w 305874"/>
                  <a:gd name="connsiteY4" fmla="*/ 0 h 1255885"/>
                  <a:gd name="connsiteX0" fmla="*/ 0 w 305874"/>
                  <a:gd name="connsiteY0" fmla="*/ 0 h 1265410"/>
                  <a:gd name="connsiteX1" fmla="*/ 284442 w 305874"/>
                  <a:gd name="connsiteY1" fmla="*/ 0 h 1265410"/>
                  <a:gd name="connsiteX2" fmla="*/ 305874 w 305874"/>
                  <a:gd name="connsiteY2" fmla="*/ 1255885 h 1265410"/>
                  <a:gd name="connsiteX3" fmla="*/ 7144 w 305874"/>
                  <a:gd name="connsiteY3" fmla="*/ 1265410 h 1265410"/>
                  <a:gd name="connsiteX4" fmla="*/ 0 w 305874"/>
                  <a:gd name="connsiteY4" fmla="*/ 0 h 1265410"/>
                  <a:gd name="connsiteX0" fmla="*/ 0 w 289205"/>
                  <a:gd name="connsiteY0" fmla="*/ 0 h 1265410"/>
                  <a:gd name="connsiteX1" fmla="*/ 284442 w 289205"/>
                  <a:gd name="connsiteY1" fmla="*/ 0 h 1265410"/>
                  <a:gd name="connsiteX2" fmla="*/ 289205 w 289205"/>
                  <a:gd name="connsiteY2" fmla="*/ 1260647 h 1265410"/>
                  <a:gd name="connsiteX3" fmla="*/ 7144 w 289205"/>
                  <a:gd name="connsiteY3" fmla="*/ 1265410 h 1265410"/>
                  <a:gd name="connsiteX4" fmla="*/ 0 w 289205"/>
                  <a:gd name="connsiteY4" fmla="*/ 0 h 1265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205" h="1265410">
                    <a:moveTo>
                      <a:pt x="0" y="0"/>
                    </a:moveTo>
                    <a:lnTo>
                      <a:pt x="284442" y="0"/>
                    </a:lnTo>
                    <a:cubicBezTo>
                      <a:pt x="286030" y="420216"/>
                      <a:pt x="287617" y="840431"/>
                      <a:pt x="289205" y="1260647"/>
                    </a:cubicBezTo>
                    <a:lnTo>
                      <a:pt x="7144" y="1265410"/>
                    </a:lnTo>
                    <a:cubicBezTo>
                      <a:pt x="4763" y="843607"/>
                      <a:pt x="2381" y="421803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id="{C71D8100-9A67-4D9A-B847-171685CD2732}"/>
                  </a:ext>
                </a:extLst>
              </p:cNvPr>
              <p:cNvSpPr/>
              <p:nvPr userDrawn="1"/>
            </p:nvSpPr>
            <p:spPr>
              <a:xfrm rot="16200000">
                <a:off x="1006882" y="4574397"/>
                <a:ext cx="46779" cy="39261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E0D75A82-1B6A-4512-B9EF-230BAA552C9D}"/>
                  </a:ext>
                </a:extLst>
              </p:cNvPr>
              <p:cNvSpPr/>
              <p:nvPr userDrawn="1"/>
            </p:nvSpPr>
            <p:spPr>
              <a:xfrm rot="16200000">
                <a:off x="1702736" y="4562725"/>
                <a:ext cx="46779" cy="39261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0"/>
              </a:p>
            </p:txBody>
          </p:sp>
        </p:grpSp>
        <p:sp>
          <p:nvSpPr>
            <p:cNvPr id="29" name="Trapèze 28" descr="cadeaux">
              <a:extLst>
                <a:ext uri="{FF2B5EF4-FFF2-40B4-BE49-F238E27FC236}">
                  <a16:creationId xmlns="" xmlns:a16="http://schemas.microsoft.com/office/drawing/2014/main" id="{4F20E3F9-48C9-4DD8-81D5-AF0730D45996}"/>
                </a:ext>
              </a:extLst>
            </p:cNvPr>
            <p:cNvSpPr/>
            <p:nvPr userDrawn="1"/>
          </p:nvSpPr>
          <p:spPr>
            <a:xfrm>
              <a:off x="338584" y="5925412"/>
              <a:ext cx="552365" cy="552365"/>
            </a:xfrm>
            <a:prstGeom prst="trapezoid">
              <a:avLst>
                <a:gd name="adj" fmla="val 20258"/>
              </a:avLst>
            </a:prstGeom>
            <a:solidFill>
              <a:schemeClr val="accent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30" name="Rectangle : Coins arrondis 29" descr="cadeaux">
              <a:extLst>
                <a:ext uri="{FF2B5EF4-FFF2-40B4-BE49-F238E27FC236}">
                  <a16:creationId xmlns="" xmlns:a16="http://schemas.microsoft.com/office/drawing/2014/main" id="{C7136758-90E2-43D8-BB2D-C566D80DBECA}"/>
                </a:ext>
              </a:extLst>
            </p:cNvPr>
            <p:cNvSpPr/>
            <p:nvPr userDrawn="1"/>
          </p:nvSpPr>
          <p:spPr>
            <a:xfrm>
              <a:off x="1481246" y="6312986"/>
              <a:ext cx="770848" cy="2185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31" name="Rectangle 6" descr="cadeaux">
              <a:extLst>
                <a:ext uri="{FF2B5EF4-FFF2-40B4-BE49-F238E27FC236}">
                  <a16:creationId xmlns="" xmlns:a16="http://schemas.microsoft.com/office/drawing/2014/main" id="{544F3498-BC4B-488F-8DC0-1B8188136299}"/>
                </a:ext>
              </a:extLst>
            </p:cNvPr>
            <p:cNvSpPr/>
            <p:nvPr userDrawn="1"/>
          </p:nvSpPr>
          <p:spPr>
            <a:xfrm>
              <a:off x="576752" y="5909914"/>
              <a:ext cx="75687" cy="583715"/>
            </a:xfrm>
            <a:custGeom>
              <a:avLst/>
              <a:gdLst>
                <a:gd name="connsiteX0" fmla="*/ 0 w 305874"/>
                <a:gd name="connsiteY0" fmla="*/ 0 h 1255885"/>
                <a:gd name="connsiteX1" fmla="*/ 305874 w 305874"/>
                <a:gd name="connsiteY1" fmla="*/ 0 h 1255885"/>
                <a:gd name="connsiteX2" fmla="*/ 305874 w 305874"/>
                <a:gd name="connsiteY2" fmla="*/ 1255885 h 1255885"/>
                <a:gd name="connsiteX3" fmla="*/ 0 w 305874"/>
                <a:gd name="connsiteY3" fmla="*/ 1255885 h 1255885"/>
                <a:gd name="connsiteX4" fmla="*/ 0 w 305874"/>
                <a:gd name="connsiteY4" fmla="*/ 0 h 1255885"/>
                <a:gd name="connsiteX0" fmla="*/ 0 w 305874"/>
                <a:gd name="connsiteY0" fmla="*/ 0 h 1255885"/>
                <a:gd name="connsiteX1" fmla="*/ 284442 w 305874"/>
                <a:gd name="connsiteY1" fmla="*/ 0 h 1255885"/>
                <a:gd name="connsiteX2" fmla="*/ 305874 w 305874"/>
                <a:gd name="connsiteY2" fmla="*/ 1255885 h 1255885"/>
                <a:gd name="connsiteX3" fmla="*/ 0 w 305874"/>
                <a:gd name="connsiteY3" fmla="*/ 1255885 h 1255885"/>
                <a:gd name="connsiteX4" fmla="*/ 0 w 305874"/>
                <a:gd name="connsiteY4" fmla="*/ 0 h 1255885"/>
                <a:gd name="connsiteX0" fmla="*/ 0 w 305874"/>
                <a:gd name="connsiteY0" fmla="*/ 0 h 1265410"/>
                <a:gd name="connsiteX1" fmla="*/ 284442 w 305874"/>
                <a:gd name="connsiteY1" fmla="*/ 0 h 1265410"/>
                <a:gd name="connsiteX2" fmla="*/ 305874 w 305874"/>
                <a:gd name="connsiteY2" fmla="*/ 1255885 h 1265410"/>
                <a:gd name="connsiteX3" fmla="*/ 7144 w 305874"/>
                <a:gd name="connsiteY3" fmla="*/ 1265410 h 1265410"/>
                <a:gd name="connsiteX4" fmla="*/ 0 w 305874"/>
                <a:gd name="connsiteY4" fmla="*/ 0 h 1265410"/>
                <a:gd name="connsiteX0" fmla="*/ 0 w 289205"/>
                <a:gd name="connsiteY0" fmla="*/ 0 h 1265410"/>
                <a:gd name="connsiteX1" fmla="*/ 284442 w 289205"/>
                <a:gd name="connsiteY1" fmla="*/ 0 h 1265410"/>
                <a:gd name="connsiteX2" fmla="*/ 289205 w 289205"/>
                <a:gd name="connsiteY2" fmla="*/ 1260647 h 1265410"/>
                <a:gd name="connsiteX3" fmla="*/ 7144 w 289205"/>
                <a:gd name="connsiteY3" fmla="*/ 1265410 h 1265410"/>
                <a:gd name="connsiteX4" fmla="*/ 0 w 289205"/>
                <a:gd name="connsiteY4" fmla="*/ 0 h 126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205" h="1265410">
                  <a:moveTo>
                    <a:pt x="0" y="0"/>
                  </a:moveTo>
                  <a:lnTo>
                    <a:pt x="284442" y="0"/>
                  </a:lnTo>
                  <a:cubicBezTo>
                    <a:pt x="286030" y="420216"/>
                    <a:pt x="287617" y="840431"/>
                    <a:pt x="289205" y="1260647"/>
                  </a:cubicBezTo>
                  <a:lnTo>
                    <a:pt x="7144" y="1265410"/>
                  </a:lnTo>
                  <a:cubicBezTo>
                    <a:pt x="4763" y="843607"/>
                    <a:pt x="2381" y="421803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grpSp>
          <p:nvGrpSpPr>
            <p:cNvPr id="32" name="Groupe 31" descr="cadeaux">
              <a:extLst>
                <a:ext uri="{FF2B5EF4-FFF2-40B4-BE49-F238E27FC236}">
                  <a16:creationId xmlns="" xmlns:a16="http://schemas.microsoft.com/office/drawing/2014/main" id="{4EC74B9B-EB9D-462E-80B8-4425EE183779}"/>
                </a:ext>
              </a:extLst>
            </p:cNvPr>
            <p:cNvGrpSpPr/>
            <p:nvPr userDrawn="1"/>
          </p:nvGrpSpPr>
          <p:grpSpPr>
            <a:xfrm>
              <a:off x="1030045" y="5317634"/>
              <a:ext cx="586188" cy="691530"/>
              <a:chOff x="10292861" y="1839014"/>
              <a:chExt cx="597853" cy="70529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6EA6EC8B-DEF7-4400-8A27-AA7445091B7F}"/>
                  </a:ext>
                </a:extLst>
              </p:cNvPr>
              <p:cNvSpPr/>
              <p:nvPr userDrawn="1"/>
            </p:nvSpPr>
            <p:spPr>
              <a:xfrm>
                <a:off x="10434410" y="1986954"/>
                <a:ext cx="257112" cy="25711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0"/>
              </a:p>
            </p:txBody>
          </p:sp>
          <p:sp>
            <p:nvSpPr>
              <p:cNvPr id="34" name="Triangle isocèle 33">
                <a:extLst>
                  <a:ext uri="{FF2B5EF4-FFF2-40B4-BE49-F238E27FC236}">
                    <a16:creationId xmlns="" xmlns:a16="http://schemas.microsoft.com/office/drawing/2014/main" id="{7330CA21-748C-4AE0-A737-F4A5AA5B4952}"/>
                  </a:ext>
                </a:extLst>
              </p:cNvPr>
              <p:cNvSpPr/>
              <p:nvPr userDrawn="1"/>
            </p:nvSpPr>
            <p:spPr>
              <a:xfrm rot="16200000">
                <a:off x="10557857" y="1913816"/>
                <a:ext cx="407659" cy="258055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0"/>
              </a:p>
            </p:txBody>
          </p:sp>
          <p:sp>
            <p:nvSpPr>
              <p:cNvPr id="35" name="Triangle isocèle 34">
                <a:extLst>
                  <a:ext uri="{FF2B5EF4-FFF2-40B4-BE49-F238E27FC236}">
                    <a16:creationId xmlns="" xmlns:a16="http://schemas.microsoft.com/office/drawing/2014/main" id="{DC43BD06-41D2-43E2-8F09-DF610CF83FEB}"/>
                  </a:ext>
                </a:extLst>
              </p:cNvPr>
              <p:cNvSpPr/>
              <p:nvPr userDrawn="1"/>
            </p:nvSpPr>
            <p:spPr>
              <a:xfrm rot="5948353" flipH="1">
                <a:off x="10218059" y="1958144"/>
                <a:ext cx="407659" cy="258055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0"/>
              </a:p>
            </p:txBody>
          </p:sp>
          <p:sp>
            <p:nvSpPr>
              <p:cNvPr id="36" name="Forme libre : Forme 35">
                <a:extLst>
                  <a:ext uri="{FF2B5EF4-FFF2-40B4-BE49-F238E27FC236}">
                    <a16:creationId xmlns="" xmlns:a16="http://schemas.microsoft.com/office/drawing/2014/main" id="{D57D0D83-2B67-4292-B14B-CEDD64278635}"/>
                  </a:ext>
                </a:extLst>
              </p:cNvPr>
              <p:cNvSpPr/>
              <p:nvPr userDrawn="1"/>
            </p:nvSpPr>
            <p:spPr>
              <a:xfrm rot="19800000">
                <a:off x="10601530" y="2134611"/>
                <a:ext cx="167022" cy="409693"/>
              </a:xfrm>
              <a:custGeom>
                <a:avLst/>
                <a:gdLst>
                  <a:gd name="connsiteX0" fmla="*/ 0 w 258382"/>
                  <a:gd name="connsiteY0" fmla="*/ 0 h 633791"/>
                  <a:gd name="connsiteX1" fmla="*/ 258382 w 258382"/>
                  <a:gd name="connsiteY1" fmla="*/ 0 h 633791"/>
                  <a:gd name="connsiteX2" fmla="*/ 258382 w 258382"/>
                  <a:gd name="connsiteY2" fmla="*/ 633789 h 633791"/>
                  <a:gd name="connsiteX3" fmla="*/ 129192 w 258382"/>
                  <a:gd name="connsiteY3" fmla="*/ 470230 h 633791"/>
                  <a:gd name="connsiteX4" fmla="*/ 0 w 258382"/>
                  <a:gd name="connsiteY4" fmla="*/ 633791 h 63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8382" h="633791">
                    <a:moveTo>
                      <a:pt x="0" y="0"/>
                    </a:moveTo>
                    <a:lnTo>
                      <a:pt x="258382" y="0"/>
                    </a:lnTo>
                    <a:lnTo>
                      <a:pt x="258382" y="633789"/>
                    </a:lnTo>
                    <a:lnTo>
                      <a:pt x="129192" y="470230"/>
                    </a:lnTo>
                    <a:lnTo>
                      <a:pt x="0" y="63379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0"/>
              </a:p>
            </p:txBody>
          </p:sp>
          <p:sp>
            <p:nvSpPr>
              <p:cNvPr id="37" name="Forme libre : Forme 36">
                <a:extLst>
                  <a:ext uri="{FF2B5EF4-FFF2-40B4-BE49-F238E27FC236}">
                    <a16:creationId xmlns="" xmlns:a16="http://schemas.microsoft.com/office/drawing/2014/main" id="{3E5FDE75-68D1-47D2-AEE1-DEF085BFE822}"/>
                  </a:ext>
                </a:extLst>
              </p:cNvPr>
              <p:cNvSpPr/>
              <p:nvPr userDrawn="1"/>
            </p:nvSpPr>
            <p:spPr>
              <a:xfrm rot="1800000">
                <a:off x="10356788" y="2114672"/>
                <a:ext cx="167022" cy="409693"/>
              </a:xfrm>
              <a:custGeom>
                <a:avLst/>
                <a:gdLst>
                  <a:gd name="connsiteX0" fmla="*/ 0 w 258382"/>
                  <a:gd name="connsiteY0" fmla="*/ 0 h 633791"/>
                  <a:gd name="connsiteX1" fmla="*/ 258382 w 258382"/>
                  <a:gd name="connsiteY1" fmla="*/ 0 h 633791"/>
                  <a:gd name="connsiteX2" fmla="*/ 258382 w 258382"/>
                  <a:gd name="connsiteY2" fmla="*/ 633789 h 633791"/>
                  <a:gd name="connsiteX3" fmla="*/ 129192 w 258382"/>
                  <a:gd name="connsiteY3" fmla="*/ 470230 h 633791"/>
                  <a:gd name="connsiteX4" fmla="*/ 0 w 258382"/>
                  <a:gd name="connsiteY4" fmla="*/ 633791 h 63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8382" h="633791">
                    <a:moveTo>
                      <a:pt x="0" y="0"/>
                    </a:moveTo>
                    <a:lnTo>
                      <a:pt x="258382" y="0"/>
                    </a:lnTo>
                    <a:lnTo>
                      <a:pt x="258382" y="633789"/>
                    </a:lnTo>
                    <a:lnTo>
                      <a:pt x="129192" y="470230"/>
                    </a:lnTo>
                    <a:lnTo>
                      <a:pt x="0" y="63379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0"/>
              </a:p>
            </p:txBody>
          </p:sp>
        </p:grpSp>
      </p:grpSp>
      <p:grpSp>
        <p:nvGrpSpPr>
          <p:cNvPr id="42" name="Groupe 41" descr="Graphisme vaisseau spatial">
            <a:extLst>
              <a:ext uri="{FF2B5EF4-FFF2-40B4-BE49-F238E27FC236}">
                <a16:creationId xmlns="" xmlns:a16="http://schemas.microsoft.com/office/drawing/2014/main" id="{D61DE345-7245-4406-A504-189BEFC772A8}"/>
              </a:ext>
            </a:extLst>
          </p:cNvPr>
          <p:cNvGrpSpPr/>
          <p:nvPr userDrawn="1"/>
        </p:nvGrpSpPr>
        <p:grpSpPr>
          <a:xfrm>
            <a:off x="10659907" y="5659600"/>
            <a:ext cx="501661" cy="495958"/>
            <a:chOff x="9499155" y="4242080"/>
            <a:chExt cx="1819966" cy="1799275"/>
          </a:xfrm>
        </p:grpSpPr>
        <p:sp>
          <p:nvSpPr>
            <p:cNvPr id="43" name="Forme libre : Forme 42">
              <a:extLst>
                <a:ext uri="{FF2B5EF4-FFF2-40B4-BE49-F238E27FC236}">
                  <a16:creationId xmlns="" xmlns:a16="http://schemas.microsoft.com/office/drawing/2014/main" id="{FEC1197F-D26D-4D90-A2EB-F523BBFF3D22}"/>
                </a:ext>
              </a:extLst>
            </p:cNvPr>
            <p:cNvSpPr/>
            <p:nvPr userDrawn="1"/>
          </p:nvSpPr>
          <p:spPr>
            <a:xfrm rot="2532211" flipH="1" flipV="1">
              <a:off x="9778578" y="4462754"/>
              <a:ext cx="1540543" cy="680437"/>
            </a:xfrm>
            <a:custGeom>
              <a:avLst/>
              <a:gdLst>
                <a:gd name="connsiteX0" fmla="*/ 1311275 w 1311275"/>
                <a:gd name="connsiteY0" fmla="*/ 0 h 1235075"/>
                <a:gd name="connsiteX1" fmla="*/ 0 w 1311275"/>
                <a:gd name="connsiteY1" fmla="*/ 1235075 h 1235075"/>
                <a:gd name="connsiteX2" fmla="*/ 123825 w 1311275"/>
                <a:gd name="connsiteY2" fmla="*/ 431800 h 1235075"/>
                <a:gd name="connsiteX3" fmla="*/ 1311275 w 1311275"/>
                <a:gd name="connsiteY3" fmla="*/ 0 h 1235075"/>
                <a:gd name="connsiteX0" fmla="*/ 1316037 w 1316037"/>
                <a:gd name="connsiteY0" fmla="*/ 0 h 1235075"/>
                <a:gd name="connsiteX1" fmla="*/ 0 w 1316037"/>
                <a:gd name="connsiteY1" fmla="*/ 1235075 h 1235075"/>
                <a:gd name="connsiteX2" fmla="*/ 123825 w 1316037"/>
                <a:gd name="connsiteY2" fmla="*/ 431800 h 1235075"/>
                <a:gd name="connsiteX3" fmla="*/ 1316037 w 1316037"/>
                <a:gd name="connsiteY3" fmla="*/ 0 h 1235075"/>
                <a:gd name="connsiteX0" fmla="*/ 1316037 w 1316037"/>
                <a:gd name="connsiteY0" fmla="*/ 0 h 1235075"/>
                <a:gd name="connsiteX1" fmla="*/ 0 w 1316037"/>
                <a:gd name="connsiteY1" fmla="*/ 1235075 h 1235075"/>
                <a:gd name="connsiteX2" fmla="*/ 131762 w 1316037"/>
                <a:gd name="connsiteY2" fmla="*/ 499256 h 1235075"/>
                <a:gd name="connsiteX3" fmla="*/ 1316037 w 1316037"/>
                <a:gd name="connsiteY3" fmla="*/ 0 h 1235075"/>
                <a:gd name="connsiteX0" fmla="*/ 1366800 w 1366800"/>
                <a:gd name="connsiteY0" fmla="*/ 0 h 1235075"/>
                <a:gd name="connsiteX1" fmla="*/ 50763 w 1366800"/>
                <a:gd name="connsiteY1" fmla="*/ 1235075 h 1235075"/>
                <a:gd name="connsiteX2" fmla="*/ 0 w 1366800"/>
                <a:gd name="connsiteY2" fmla="*/ 332603 h 1235075"/>
                <a:gd name="connsiteX3" fmla="*/ 1366800 w 1366800"/>
                <a:gd name="connsiteY3" fmla="*/ 0 h 1235075"/>
                <a:gd name="connsiteX0" fmla="*/ 1366800 w 1366800"/>
                <a:gd name="connsiteY0" fmla="*/ 0 h 965254"/>
                <a:gd name="connsiteX1" fmla="*/ 463430 w 1366800"/>
                <a:gd name="connsiteY1" fmla="*/ 965254 h 965254"/>
                <a:gd name="connsiteX2" fmla="*/ 0 w 1366800"/>
                <a:gd name="connsiteY2" fmla="*/ 332603 h 965254"/>
                <a:gd name="connsiteX3" fmla="*/ 1366800 w 1366800"/>
                <a:gd name="connsiteY3" fmla="*/ 0 h 96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6800" h="965254">
                  <a:moveTo>
                    <a:pt x="1366800" y="0"/>
                  </a:moveTo>
                  <a:lnTo>
                    <a:pt x="463430" y="965254"/>
                  </a:lnTo>
                  <a:lnTo>
                    <a:pt x="0" y="332603"/>
                  </a:lnTo>
                  <a:lnTo>
                    <a:pt x="1366800" y="0"/>
                  </a:lnTo>
                  <a:close/>
                </a:path>
              </a:pathLst>
            </a:custGeom>
            <a:solidFill>
              <a:schemeClr val="accent3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grpSp>
          <p:nvGrpSpPr>
            <p:cNvPr id="44" name="Groupe 43">
              <a:extLst>
                <a:ext uri="{FF2B5EF4-FFF2-40B4-BE49-F238E27FC236}">
                  <a16:creationId xmlns="" xmlns:a16="http://schemas.microsoft.com/office/drawing/2014/main" id="{77E0EC16-5AA9-45DA-9A9B-A510E3C2FDE3}"/>
                </a:ext>
              </a:extLst>
            </p:cNvPr>
            <p:cNvGrpSpPr/>
            <p:nvPr userDrawn="1"/>
          </p:nvGrpSpPr>
          <p:grpSpPr>
            <a:xfrm>
              <a:off x="9499155" y="4242080"/>
              <a:ext cx="1696438" cy="1799275"/>
              <a:chOff x="9499155" y="4242080"/>
              <a:chExt cx="1696438" cy="1799275"/>
            </a:xfrm>
          </p:grpSpPr>
          <p:pic>
            <p:nvPicPr>
              <p:cNvPr id="45" name="Image 44" descr="Image contenant un champignon&#10;&#10;Description générée avec un niveau de confiance très élevé">
                <a:extLst>
                  <a:ext uri="{FF2B5EF4-FFF2-40B4-BE49-F238E27FC236}">
                    <a16:creationId xmlns="" xmlns:a16="http://schemas.microsoft.com/office/drawing/2014/main" id="{FEC43DEB-EC72-442E-92E2-E51C392A3AE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3758225">
                <a:off x="9525944" y="4542334"/>
                <a:ext cx="1799275" cy="1198767"/>
              </a:xfrm>
              <a:prstGeom prst="diagStripe">
                <a:avLst>
                  <a:gd name="adj" fmla="val 57437"/>
                </a:avLst>
              </a:prstGeom>
            </p:spPr>
          </p:pic>
          <p:sp>
            <p:nvSpPr>
              <p:cNvPr id="46" name="Forme libre : Forme 45">
                <a:extLst>
                  <a:ext uri="{FF2B5EF4-FFF2-40B4-BE49-F238E27FC236}">
                    <a16:creationId xmlns="" xmlns:a16="http://schemas.microsoft.com/office/drawing/2014/main" id="{13C17A74-6878-4107-A8CE-95A56A74B36D}"/>
                  </a:ext>
                </a:extLst>
              </p:cNvPr>
              <p:cNvSpPr/>
              <p:nvPr userDrawn="1"/>
            </p:nvSpPr>
            <p:spPr>
              <a:xfrm rot="2532211">
                <a:off x="9499155" y="4674679"/>
                <a:ext cx="1540543" cy="1037251"/>
              </a:xfrm>
              <a:custGeom>
                <a:avLst/>
                <a:gdLst>
                  <a:gd name="connsiteX0" fmla="*/ 1311275 w 1311275"/>
                  <a:gd name="connsiteY0" fmla="*/ 0 h 1235075"/>
                  <a:gd name="connsiteX1" fmla="*/ 0 w 1311275"/>
                  <a:gd name="connsiteY1" fmla="*/ 1235075 h 1235075"/>
                  <a:gd name="connsiteX2" fmla="*/ 123825 w 1311275"/>
                  <a:gd name="connsiteY2" fmla="*/ 431800 h 1235075"/>
                  <a:gd name="connsiteX3" fmla="*/ 1311275 w 1311275"/>
                  <a:gd name="connsiteY3" fmla="*/ 0 h 1235075"/>
                  <a:gd name="connsiteX0" fmla="*/ 1316037 w 1316037"/>
                  <a:gd name="connsiteY0" fmla="*/ 0 h 1235075"/>
                  <a:gd name="connsiteX1" fmla="*/ 0 w 1316037"/>
                  <a:gd name="connsiteY1" fmla="*/ 1235075 h 1235075"/>
                  <a:gd name="connsiteX2" fmla="*/ 123825 w 1316037"/>
                  <a:gd name="connsiteY2" fmla="*/ 431800 h 1235075"/>
                  <a:gd name="connsiteX3" fmla="*/ 1316037 w 1316037"/>
                  <a:gd name="connsiteY3" fmla="*/ 0 h 1235075"/>
                  <a:gd name="connsiteX0" fmla="*/ 1316037 w 1316037"/>
                  <a:gd name="connsiteY0" fmla="*/ 0 h 1235075"/>
                  <a:gd name="connsiteX1" fmla="*/ 0 w 1316037"/>
                  <a:gd name="connsiteY1" fmla="*/ 1235075 h 1235075"/>
                  <a:gd name="connsiteX2" fmla="*/ 131762 w 1316037"/>
                  <a:gd name="connsiteY2" fmla="*/ 499256 h 1235075"/>
                  <a:gd name="connsiteX3" fmla="*/ 1316037 w 1316037"/>
                  <a:gd name="connsiteY3" fmla="*/ 0 h 1235075"/>
                  <a:gd name="connsiteX0" fmla="*/ 1366800 w 1366800"/>
                  <a:gd name="connsiteY0" fmla="*/ 0 h 1235075"/>
                  <a:gd name="connsiteX1" fmla="*/ 50763 w 1366800"/>
                  <a:gd name="connsiteY1" fmla="*/ 1235075 h 1235075"/>
                  <a:gd name="connsiteX2" fmla="*/ 0 w 1366800"/>
                  <a:gd name="connsiteY2" fmla="*/ 332603 h 1235075"/>
                  <a:gd name="connsiteX3" fmla="*/ 1366800 w 1366800"/>
                  <a:gd name="connsiteY3" fmla="*/ 0 h 1235075"/>
                  <a:gd name="connsiteX0" fmla="*/ 1366800 w 1366800"/>
                  <a:gd name="connsiteY0" fmla="*/ 0 h 965254"/>
                  <a:gd name="connsiteX1" fmla="*/ 463430 w 1366800"/>
                  <a:gd name="connsiteY1" fmla="*/ 965254 h 965254"/>
                  <a:gd name="connsiteX2" fmla="*/ 0 w 1366800"/>
                  <a:gd name="connsiteY2" fmla="*/ 332603 h 965254"/>
                  <a:gd name="connsiteX3" fmla="*/ 1366800 w 1366800"/>
                  <a:gd name="connsiteY3" fmla="*/ 0 h 96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6800" h="965254">
                    <a:moveTo>
                      <a:pt x="1366800" y="0"/>
                    </a:moveTo>
                    <a:lnTo>
                      <a:pt x="463430" y="965254"/>
                    </a:lnTo>
                    <a:lnTo>
                      <a:pt x="0" y="332603"/>
                    </a:lnTo>
                    <a:lnTo>
                      <a:pt x="1366800" y="0"/>
                    </a:lnTo>
                    <a:close/>
                  </a:path>
                </a:pathLst>
              </a:custGeom>
              <a:solidFill>
                <a:schemeClr val="accent3">
                  <a:alpha val="8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0"/>
              </a:p>
            </p:txBody>
          </p:sp>
          <p:sp>
            <p:nvSpPr>
              <p:cNvPr id="47" name="Forme libre : Forme 46">
                <a:extLst>
                  <a:ext uri="{FF2B5EF4-FFF2-40B4-BE49-F238E27FC236}">
                    <a16:creationId xmlns="" xmlns:a16="http://schemas.microsoft.com/office/drawing/2014/main" id="{99A116A5-FA77-49A4-932E-3181F5381EB1}"/>
                  </a:ext>
                </a:extLst>
              </p:cNvPr>
              <p:cNvSpPr/>
              <p:nvPr userDrawn="1"/>
            </p:nvSpPr>
            <p:spPr>
              <a:xfrm rot="4812191">
                <a:off x="9783373" y="4321002"/>
                <a:ext cx="225296" cy="366960"/>
              </a:xfrm>
              <a:custGeom>
                <a:avLst/>
                <a:gdLst>
                  <a:gd name="connsiteX0" fmla="*/ 1311275 w 1311275"/>
                  <a:gd name="connsiteY0" fmla="*/ 0 h 1235075"/>
                  <a:gd name="connsiteX1" fmla="*/ 0 w 1311275"/>
                  <a:gd name="connsiteY1" fmla="*/ 1235075 h 1235075"/>
                  <a:gd name="connsiteX2" fmla="*/ 123825 w 1311275"/>
                  <a:gd name="connsiteY2" fmla="*/ 431800 h 1235075"/>
                  <a:gd name="connsiteX3" fmla="*/ 1311275 w 1311275"/>
                  <a:gd name="connsiteY3" fmla="*/ 0 h 1235075"/>
                  <a:gd name="connsiteX0" fmla="*/ 1316037 w 1316037"/>
                  <a:gd name="connsiteY0" fmla="*/ 0 h 1235075"/>
                  <a:gd name="connsiteX1" fmla="*/ 0 w 1316037"/>
                  <a:gd name="connsiteY1" fmla="*/ 1235075 h 1235075"/>
                  <a:gd name="connsiteX2" fmla="*/ 123825 w 1316037"/>
                  <a:gd name="connsiteY2" fmla="*/ 431800 h 1235075"/>
                  <a:gd name="connsiteX3" fmla="*/ 1316037 w 1316037"/>
                  <a:gd name="connsiteY3" fmla="*/ 0 h 1235075"/>
                  <a:gd name="connsiteX0" fmla="*/ 1316037 w 1316037"/>
                  <a:gd name="connsiteY0" fmla="*/ 0 h 1235075"/>
                  <a:gd name="connsiteX1" fmla="*/ 0 w 1316037"/>
                  <a:gd name="connsiteY1" fmla="*/ 1235075 h 1235075"/>
                  <a:gd name="connsiteX2" fmla="*/ 131762 w 1316037"/>
                  <a:gd name="connsiteY2" fmla="*/ 499256 h 1235075"/>
                  <a:gd name="connsiteX3" fmla="*/ 1316037 w 1316037"/>
                  <a:gd name="connsiteY3" fmla="*/ 0 h 1235075"/>
                  <a:gd name="connsiteX0" fmla="*/ 1366800 w 1366800"/>
                  <a:gd name="connsiteY0" fmla="*/ 0 h 1235075"/>
                  <a:gd name="connsiteX1" fmla="*/ 50763 w 1366800"/>
                  <a:gd name="connsiteY1" fmla="*/ 1235075 h 1235075"/>
                  <a:gd name="connsiteX2" fmla="*/ 0 w 1366800"/>
                  <a:gd name="connsiteY2" fmla="*/ 332603 h 1235075"/>
                  <a:gd name="connsiteX3" fmla="*/ 1366800 w 1366800"/>
                  <a:gd name="connsiteY3" fmla="*/ 0 h 1235075"/>
                  <a:gd name="connsiteX0" fmla="*/ 1366800 w 1366800"/>
                  <a:gd name="connsiteY0" fmla="*/ 0 h 965254"/>
                  <a:gd name="connsiteX1" fmla="*/ 463430 w 1366800"/>
                  <a:gd name="connsiteY1" fmla="*/ 965254 h 965254"/>
                  <a:gd name="connsiteX2" fmla="*/ 0 w 1366800"/>
                  <a:gd name="connsiteY2" fmla="*/ 332603 h 965254"/>
                  <a:gd name="connsiteX3" fmla="*/ 1366800 w 1366800"/>
                  <a:gd name="connsiteY3" fmla="*/ 0 h 96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6800" h="965254">
                    <a:moveTo>
                      <a:pt x="1366800" y="0"/>
                    </a:moveTo>
                    <a:lnTo>
                      <a:pt x="463430" y="965254"/>
                    </a:lnTo>
                    <a:lnTo>
                      <a:pt x="0" y="332603"/>
                    </a:lnTo>
                    <a:lnTo>
                      <a:pt x="136680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0"/>
              </a:p>
            </p:txBody>
          </p:sp>
          <p:sp>
            <p:nvSpPr>
              <p:cNvPr id="48" name="Parallélogramme 47">
                <a:extLst>
                  <a:ext uri="{FF2B5EF4-FFF2-40B4-BE49-F238E27FC236}">
                    <a16:creationId xmlns="" xmlns:a16="http://schemas.microsoft.com/office/drawing/2014/main" id="{5A735212-EE68-4AB4-A76C-60263B490DBB}"/>
                  </a:ext>
                </a:extLst>
              </p:cNvPr>
              <p:cNvSpPr/>
              <p:nvPr userDrawn="1"/>
            </p:nvSpPr>
            <p:spPr>
              <a:xfrm rot="1629151">
                <a:off x="10913820" y="4540004"/>
                <a:ext cx="281773" cy="437543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0"/>
              </a:p>
            </p:txBody>
          </p:sp>
        </p:grpSp>
      </p:grpSp>
      <p:grpSp>
        <p:nvGrpSpPr>
          <p:cNvPr id="49" name="Groupe 48" descr="Graphisme vaisseau spatial">
            <a:extLst>
              <a:ext uri="{FF2B5EF4-FFF2-40B4-BE49-F238E27FC236}">
                <a16:creationId xmlns="" xmlns:a16="http://schemas.microsoft.com/office/drawing/2014/main" id="{914E509B-B36E-435A-AECA-B9071AA64E2D}"/>
              </a:ext>
            </a:extLst>
          </p:cNvPr>
          <p:cNvGrpSpPr/>
          <p:nvPr userDrawn="1"/>
        </p:nvGrpSpPr>
        <p:grpSpPr>
          <a:xfrm>
            <a:off x="10527413" y="3793745"/>
            <a:ext cx="501661" cy="495958"/>
            <a:chOff x="9499155" y="4242080"/>
            <a:chExt cx="1819966" cy="1799275"/>
          </a:xfrm>
        </p:grpSpPr>
        <p:sp>
          <p:nvSpPr>
            <p:cNvPr id="50" name="Forme libre : Forme 49">
              <a:extLst>
                <a:ext uri="{FF2B5EF4-FFF2-40B4-BE49-F238E27FC236}">
                  <a16:creationId xmlns="" xmlns:a16="http://schemas.microsoft.com/office/drawing/2014/main" id="{FAB4C2AC-CED0-45BE-BA26-7B4A70B990A4}"/>
                </a:ext>
              </a:extLst>
            </p:cNvPr>
            <p:cNvSpPr/>
            <p:nvPr userDrawn="1"/>
          </p:nvSpPr>
          <p:spPr>
            <a:xfrm rot="2532211" flipH="1" flipV="1">
              <a:off x="9778578" y="4462754"/>
              <a:ext cx="1540543" cy="680437"/>
            </a:xfrm>
            <a:custGeom>
              <a:avLst/>
              <a:gdLst>
                <a:gd name="connsiteX0" fmla="*/ 1311275 w 1311275"/>
                <a:gd name="connsiteY0" fmla="*/ 0 h 1235075"/>
                <a:gd name="connsiteX1" fmla="*/ 0 w 1311275"/>
                <a:gd name="connsiteY1" fmla="*/ 1235075 h 1235075"/>
                <a:gd name="connsiteX2" fmla="*/ 123825 w 1311275"/>
                <a:gd name="connsiteY2" fmla="*/ 431800 h 1235075"/>
                <a:gd name="connsiteX3" fmla="*/ 1311275 w 1311275"/>
                <a:gd name="connsiteY3" fmla="*/ 0 h 1235075"/>
                <a:gd name="connsiteX0" fmla="*/ 1316037 w 1316037"/>
                <a:gd name="connsiteY0" fmla="*/ 0 h 1235075"/>
                <a:gd name="connsiteX1" fmla="*/ 0 w 1316037"/>
                <a:gd name="connsiteY1" fmla="*/ 1235075 h 1235075"/>
                <a:gd name="connsiteX2" fmla="*/ 123825 w 1316037"/>
                <a:gd name="connsiteY2" fmla="*/ 431800 h 1235075"/>
                <a:gd name="connsiteX3" fmla="*/ 1316037 w 1316037"/>
                <a:gd name="connsiteY3" fmla="*/ 0 h 1235075"/>
                <a:gd name="connsiteX0" fmla="*/ 1316037 w 1316037"/>
                <a:gd name="connsiteY0" fmla="*/ 0 h 1235075"/>
                <a:gd name="connsiteX1" fmla="*/ 0 w 1316037"/>
                <a:gd name="connsiteY1" fmla="*/ 1235075 h 1235075"/>
                <a:gd name="connsiteX2" fmla="*/ 131762 w 1316037"/>
                <a:gd name="connsiteY2" fmla="*/ 499256 h 1235075"/>
                <a:gd name="connsiteX3" fmla="*/ 1316037 w 1316037"/>
                <a:gd name="connsiteY3" fmla="*/ 0 h 1235075"/>
                <a:gd name="connsiteX0" fmla="*/ 1366800 w 1366800"/>
                <a:gd name="connsiteY0" fmla="*/ 0 h 1235075"/>
                <a:gd name="connsiteX1" fmla="*/ 50763 w 1366800"/>
                <a:gd name="connsiteY1" fmla="*/ 1235075 h 1235075"/>
                <a:gd name="connsiteX2" fmla="*/ 0 w 1366800"/>
                <a:gd name="connsiteY2" fmla="*/ 332603 h 1235075"/>
                <a:gd name="connsiteX3" fmla="*/ 1366800 w 1366800"/>
                <a:gd name="connsiteY3" fmla="*/ 0 h 1235075"/>
                <a:gd name="connsiteX0" fmla="*/ 1366800 w 1366800"/>
                <a:gd name="connsiteY0" fmla="*/ 0 h 965254"/>
                <a:gd name="connsiteX1" fmla="*/ 463430 w 1366800"/>
                <a:gd name="connsiteY1" fmla="*/ 965254 h 965254"/>
                <a:gd name="connsiteX2" fmla="*/ 0 w 1366800"/>
                <a:gd name="connsiteY2" fmla="*/ 332603 h 965254"/>
                <a:gd name="connsiteX3" fmla="*/ 1366800 w 1366800"/>
                <a:gd name="connsiteY3" fmla="*/ 0 h 96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6800" h="965254">
                  <a:moveTo>
                    <a:pt x="1366800" y="0"/>
                  </a:moveTo>
                  <a:lnTo>
                    <a:pt x="463430" y="965254"/>
                  </a:lnTo>
                  <a:lnTo>
                    <a:pt x="0" y="332603"/>
                  </a:lnTo>
                  <a:lnTo>
                    <a:pt x="1366800" y="0"/>
                  </a:lnTo>
                  <a:close/>
                </a:path>
              </a:pathLst>
            </a:custGeom>
            <a:solidFill>
              <a:schemeClr val="accent3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grpSp>
          <p:nvGrpSpPr>
            <p:cNvPr id="51" name="Groupe 50">
              <a:extLst>
                <a:ext uri="{FF2B5EF4-FFF2-40B4-BE49-F238E27FC236}">
                  <a16:creationId xmlns="" xmlns:a16="http://schemas.microsoft.com/office/drawing/2014/main" id="{CFCC8147-9F63-42AD-B1FB-3AD4F15D1FAE}"/>
                </a:ext>
              </a:extLst>
            </p:cNvPr>
            <p:cNvGrpSpPr/>
            <p:nvPr userDrawn="1"/>
          </p:nvGrpSpPr>
          <p:grpSpPr>
            <a:xfrm>
              <a:off x="9499155" y="4242080"/>
              <a:ext cx="1696438" cy="1799275"/>
              <a:chOff x="9499155" y="4242080"/>
              <a:chExt cx="1696438" cy="1799275"/>
            </a:xfrm>
          </p:grpSpPr>
          <p:pic>
            <p:nvPicPr>
              <p:cNvPr id="52" name="Image 51" descr="Image contenant un champignon&#10;&#10;Description générée avec un niveau de confiance très élevé">
                <a:extLst>
                  <a:ext uri="{FF2B5EF4-FFF2-40B4-BE49-F238E27FC236}">
                    <a16:creationId xmlns="" xmlns:a16="http://schemas.microsoft.com/office/drawing/2014/main" id="{A4F31D52-4398-44FB-AD01-A6BBF285A30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3758225">
                <a:off x="9525944" y="4542334"/>
                <a:ext cx="1799275" cy="1198767"/>
              </a:xfrm>
              <a:prstGeom prst="diagStripe">
                <a:avLst>
                  <a:gd name="adj" fmla="val 57437"/>
                </a:avLst>
              </a:prstGeom>
            </p:spPr>
          </p:pic>
          <p:sp>
            <p:nvSpPr>
              <p:cNvPr id="53" name="Forme libre : Forme 52">
                <a:extLst>
                  <a:ext uri="{FF2B5EF4-FFF2-40B4-BE49-F238E27FC236}">
                    <a16:creationId xmlns="" xmlns:a16="http://schemas.microsoft.com/office/drawing/2014/main" id="{7D0319BA-BA24-42DB-A3D3-85BB18B05CE5}"/>
                  </a:ext>
                </a:extLst>
              </p:cNvPr>
              <p:cNvSpPr/>
              <p:nvPr userDrawn="1"/>
            </p:nvSpPr>
            <p:spPr>
              <a:xfrm rot="2532211">
                <a:off x="9499155" y="4674679"/>
                <a:ext cx="1540543" cy="1037251"/>
              </a:xfrm>
              <a:custGeom>
                <a:avLst/>
                <a:gdLst>
                  <a:gd name="connsiteX0" fmla="*/ 1311275 w 1311275"/>
                  <a:gd name="connsiteY0" fmla="*/ 0 h 1235075"/>
                  <a:gd name="connsiteX1" fmla="*/ 0 w 1311275"/>
                  <a:gd name="connsiteY1" fmla="*/ 1235075 h 1235075"/>
                  <a:gd name="connsiteX2" fmla="*/ 123825 w 1311275"/>
                  <a:gd name="connsiteY2" fmla="*/ 431800 h 1235075"/>
                  <a:gd name="connsiteX3" fmla="*/ 1311275 w 1311275"/>
                  <a:gd name="connsiteY3" fmla="*/ 0 h 1235075"/>
                  <a:gd name="connsiteX0" fmla="*/ 1316037 w 1316037"/>
                  <a:gd name="connsiteY0" fmla="*/ 0 h 1235075"/>
                  <a:gd name="connsiteX1" fmla="*/ 0 w 1316037"/>
                  <a:gd name="connsiteY1" fmla="*/ 1235075 h 1235075"/>
                  <a:gd name="connsiteX2" fmla="*/ 123825 w 1316037"/>
                  <a:gd name="connsiteY2" fmla="*/ 431800 h 1235075"/>
                  <a:gd name="connsiteX3" fmla="*/ 1316037 w 1316037"/>
                  <a:gd name="connsiteY3" fmla="*/ 0 h 1235075"/>
                  <a:gd name="connsiteX0" fmla="*/ 1316037 w 1316037"/>
                  <a:gd name="connsiteY0" fmla="*/ 0 h 1235075"/>
                  <a:gd name="connsiteX1" fmla="*/ 0 w 1316037"/>
                  <a:gd name="connsiteY1" fmla="*/ 1235075 h 1235075"/>
                  <a:gd name="connsiteX2" fmla="*/ 131762 w 1316037"/>
                  <a:gd name="connsiteY2" fmla="*/ 499256 h 1235075"/>
                  <a:gd name="connsiteX3" fmla="*/ 1316037 w 1316037"/>
                  <a:gd name="connsiteY3" fmla="*/ 0 h 1235075"/>
                  <a:gd name="connsiteX0" fmla="*/ 1366800 w 1366800"/>
                  <a:gd name="connsiteY0" fmla="*/ 0 h 1235075"/>
                  <a:gd name="connsiteX1" fmla="*/ 50763 w 1366800"/>
                  <a:gd name="connsiteY1" fmla="*/ 1235075 h 1235075"/>
                  <a:gd name="connsiteX2" fmla="*/ 0 w 1366800"/>
                  <a:gd name="connsiteY2" fmla="*/ 332603 h 1235075"/>
                  <a:gd name="connsiteX3" fmla="*/ 1366800 w 1366800"/>
                  <a:gd name="connsiteY3" fmla="*/ 0 h 1235075"/>
                  <a:gd name="connsiteX0" fmla="*/ 1366800 w 1366800"/>
                  <a:gd name="connsiteY0" fmla="*/ 0 h 965254"/>
                  <a:gd name="connsiteX1" fmla="*/ 463430 w 1366800"/>
                  <a:gd name="connsiteY1" fmla="*/ 965254 h 965254"/>
                  <a:gd name="connsiteX2" fmla="*/ 0 w 1366800"/>
                  <a:gd name="connsiteY2" fmla="*/ 332603 h 965254"/>
                  <a:gd name="connsiteX3" fmla="*/ 1366800 w 1366800"/>
                  <a:gd name="connsiteY3" fmla="*/ 0 h 96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6800" h="965254">
                    <a:moveTo>
                      <a:pt x="1366800" y="0"/>
                    </a:moveTo>
                    <a:lnTo>
                      <a:pt x="463430" y="965254"/>
                    </a:lnTo>
                    <a:lnTo>
                      <a:pt x="0" y="332603"/>
                    </a:lnTo>
                    <a:lnTo>
                      <a:pt x="1366800" y="0"/>
                    </a:lnTo>
                    <a:close/>
                  </a:path>
                </a:pathLst>
              </a:custGeom>
              <a:solidFill>
                <a:schemeClr val="accent3">
                  <a:alpha val="8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0"/>
              </a:p>
            </p:txBody>
          </p:sp>
          <p:sp>
            <p:nvSpPr>
              <p:cNvPr id="54" name="Forme libre : Forme 53">
                <a:extLst>
                  <a:ext uri="{FF2B5EF4-FFF2-40B4-BE49-F238E27FC236}">
                    <a16:creationId xmlns="" xmlns:a16="http://schemas.microsoft.com/office/drawing/2014/main" id="{079514A5-933F-4CD1-92DB-41A4CD2F4A38}"/>
                  </a:ext>
                </a:extLst>
              </p:cNvPr>
              <p:cNvSpPr/>
              <p:nvPr userDrawn="1"/>
            </p:nvSpPr>
            <p:spPr>
              <a:xfrm rot="4812191">
                <a:off x="9783373" y="4321002"/>
                <a:ext cx="225296" cy="366960"/>
              </a:xfrm>
              <a:custGeom>
                <a:avLst/>
                <a:gdLst>
                  <a:gd name="connsiteX0" fmla="*/ 1311275 w 1311275"/>
                  <a:gd name="connsiteY0" fmla="*/ 0 h 1235075"/>
                  <a:gd name="connsiteX1" fmla="*/ 0 w 1311275"/>
                  <a:gd name="connsiteY1" fmla="*/ 1235075 h 1235075"/>
                  <a:gd name="connsiteX2" fmla="*/ 123825 w 1311275"/>
                  <a:gd name="connsiteY2" fmla="*/ 431800 h 1235075"/>
                  <a:gd name="connsiteX3" fmla="*/ 1311275 w 1311275"/>
                  <a:gd name="connsiteY3" fmla="*/ 0 h 1235075"/>
                  <a:gd name="connsiteX0" fmla="*/ 1316037 w 1316037"/>
                  <a:gd name="connsiteY0" fmla="*/ 0 h 1235075"/>
                  <a:gd name="connsiteX1" fmla="*/ 0 w 1316037"/>
                  <a:gd name="connsiteY1" fmla="*/ 1235075 h 1235075"/>
                  <a:gd name="connsiteX2" fmla="*/ 123825 w 1316037"/>
                  <a:gd name="connsiteY2" fmla="*/ 431800 h 1235075"/>
                  <a:gd name="connsiteX3" fmla="*/ 1316037 w 1316037"/>
                  <a:gd name="connsiteY3" fmla="*/ 0 h 1235075"/>
                  <a:gd name="connsiteX0" fmla="*/ 1316037 w 1316037"/>
                  <a:gd name="connsiteY0" fmla="*/ 0 h 1235075"/>
                  <a:gd name="connsiteX1" fmla="*/ 0 w 1316037"/>
                  <a:gd name="connsiteY1" fmla="*/ 1235075 h 1235075"/>
                  <a:gd name="connsiteX2" fmla="*/ 131762 w 1316037"/>
                  <a:gd name="connsiteY2" fmla="*/ 499256 h 1235075"/>
                  <a:gd name="connsiteX3" fmla="*/ 1316037 w 1316037"/>
                  <a:gd name="connsiteY3" fmla="*/ 0 h 1235075"/>
                  <a:gd name="connsiteX0" fmla="*/ 1366800 w 1366800"/>
                  <a:gd name="connsiteY0" fmla="*/ 0 h 1235075"/>
                  <a:gd name="connsiteX1" fmla="*/ 50763 w 1366800"/>
                  <a:gd name="connsiteY1" fmla="*/ 1235075 h 1235075"/>
                  <a:gd name="connsiteX2" fmla="*/ 0 w 1366800"/>
                  <a:gd name="connsiteY2" fmla="*/ 332603 h 1235075"/>
                  <a:gd name="connsiteX3" fmla="*/ 1366800 w 1366800"/>
                  <a:gd name="connsiteY3" fmla="*/ 0 h 1235075"/>
                  <a:gd name="connsiteX0" fmla="*/ 1366800 w 1366800"/>
                  <a:gd name="connsiteY0" fmla="*/ 0 h 965254"/>
                  <a:gd name="connsiteX1" fmla="*/ 463430 w 1366800"/>
                  <a:gd name="connsiteY1" fmla="*/ 965254 h 965254"/>
                  <a:gd name="connsiteX2" fmla="*/ 0 w 1366800"/>
                  <a:gd name="connsiteY2" fmla="*/ 332603 h 965254"/>
                  <a:gd name="connsiteX3" fmla="*/ 1366800 w 1366800"/>
                  <a:gd name="connsiteY3" fmla="*/ 0 h 96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6800" h="965254">
                    <a:moveTo>
                      <a:pt x="1366800" y="0"/>
                    </a:moveTo>
                    <a:lnTo>
                      <a:pt x="463430" y="965254"/>
                    </a:lnTo>
                    <a:lnTo>
                      <a:pt x="0" y="332603"/>
                    </a:lnTo>
                    <a:lnTo>
                      <a:pt x="136680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0"/>
              </a:p>
            </p:txBody>
          </p:sp>
          <p:sp>
            <p:nvSpPr>
              <p:cNvPr id="55" name="Parallélogramme 54">
                <a:extLst>
                  <a:ext uri="{FF2B5EF4-FFF2-40B4-BE49-F238E27FC236}">
                    <a16:creationId xmlns="" xmlns:a16="http://schemas.microsoft.com/office/drawing/2014/main" id="{72432041-E645-45EE-9922-5521AAB24BE7}"/>
                  </a:ext>
                </a:extLst>
              </p:cNvPr>
              <p:cNvSpPr/>
              <p:nvPr userDrawn="1"/>
            </p:nvSpPr>
            <p:spPr>
              <a:xfrm rot="1629151">
                <a:off x="10913820" y="4540004"/>
                <a:ext cx="281773" cy="437543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0"/>
              </a:p>
            </p:txBody>
          </p:sp>
        </p:grpSp>
      </p:grpSp>
      <p:pic>
        <p:nvPicPr>
          <p:cNvPr id="58" name="Image 57" descr="png-transparent-multicolored-sparklers-color-colorful-ribbon-colorful-decoration-blue-angle-ribbon1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0646476">
            <a:off x="3175538" y="5062670"/>
            <a:ext cx="1830267" cy="19854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9934747"/>
      </p:ext>
    </p:extLst>
  </p:cSld>
  <p:clrMapOvr>
    <a:masterClrMapping/>
  </p:clrMapOvr>
  <p:transition spd="med" advClick="0" advTm="3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hotos 3 x Remplissage _moi">
    <p:bg>
      <p:bgPr>
        <a:blipFill dpi="0" rotWithShape="1">
          <a:blip r:embed="rId2">
            <a:alphaModFix amt="54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Connecteur droit 48">
            <a:extLst>
              <a:ext uri="{FF2B5EF4-FFF2-40B4-BE49-F238E27FC236}">
                <a16:creationId xmlns="" xmlns:a16="http://schemas.microsoft.com/office/drawing/2014/main" id="{A661EB2B-0F64-4A50-B7A5-6D21B217D8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6191223" y="1079712"/>
            <a:ext cx="5405405" cy="4822489"/>
          </a:xfrm>
          <a:prstGeom prst="line">
            <a:avLst/>
          </a:prstGeom>
          <a:ln w="101600" cap="rnd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pour une image 4" descr="Espace réservé à l’image">
            <a:extLst>
              <a:ext uri="{FF2B5EF4-FFF2-40B4-BE49-F238E27FC236}">
                <a16:creationId xmlns="" xmlns:a16="http://schemas.microsoft.com/office/drawing/2014/main" id="{FE141A92-FCEC-45D2-8876-A75CA76EB7F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64738" y="181478"/>
            <a:ext cx="4778667" cy="30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288000" rIns="288000" rtlCol="0" anchor="t" anchorCtr="1"/>
          <a:lstStyle>
            <a:lvl1pPr marL="0" indent="0" algn="ctr" rtl="0">
              <a:buNone/>
              <a:defRPr sz="11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 smtClean="0"/>
              <a:t> Cliquer sur l’icône  pour insérer votre photo</a:t>
            </a:r>
            <a:endParaRPr lang="fr-FR" noProof="0" dirty="0"/>
          </a:p>
        </p:txBody>
      </p:sp>
      <p:sp>
        <p:nvSpPr>
          <p:cNvPr id="10" name="Espace réservé pour une image 9" descr="Espace réservé à l’image">
            <a:extLst>
              <a:ext uri="{FF2B5EF4-FFF2-40B4-BE49-F238E27FC236}">
                <a16:creationId xmlns="" xmlns:a16="http://schemas.microsoft.com/office/drawing/2014/main" id="{65C612AD-FBA1-454E-BFE9-1D962E4384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198720">
            <a:off x="6025367" y="3580254"/>
            <a:ext cx="4788000" cy="29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288000" rIns="288000" rtlCol="0" anchor="t" anchorCtr="1"/>
          <a:lstStyle>
            <a:lvl1pPr marL="0" indent="0" algn="ctr" rtl="0">
              <a:buNone/>
              <a:defRPr sz="11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 smtClean="0"/>
              <a:t> Cliquer sur l’icône  pour insérer votre photo</a:t>
            </a:r>
            <a:endParaRPr lang="fr-FR" noProof="0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="" xmlns:a16="http://schemas.microsoft.com/office/drawing/2014/main" id="{37AEA124-40CE-4B44-A3BF-D890D8E234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26699011-AD31-4C1E-9097-A1CA72DD0DA4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CE3AAF31-8D26-47E2-91CB-B0BE349D52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393360">
            <a:off x="11703060" y="779684"/>
            <a:ext cx="425974" cy="425974"/>
          </a:xfrm>
          <a:prstGeom prst="octagon">
            <a:avLst/>
          </a:prstGeom>
          <a:solidFill>
            <a:schemeClr val="accent1"/>
          </a:solidFill>
        </p:spPr>
      </p:pic>
      <p:grpSp>
        <p:nvGrpSpPr>
          <p:cNvPr id="2" name="Groupe 1">
            <a:extLst>
              <a:ext uri="{FF2B5EF4-FFF2-40B4-BE49-F238E27FC236}">
                <a16:creationId xmlns="" xmlns:a16="http://schemas.microsoft.com/office/drawing/2014/main" id="{0EA72D3B-1DDC-4965-BD36-FF3CCB7F9D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73800" y="5636293"/>
            <a:ext cx="969911" cy="821441"/>
            <a:chOff x="5535107" y="5636293"/>
            <a:chExt cx="969911" cy="821441"/>
          </a:xfrm>
        </p:grpSpPr>
        <p:pic>
          <p:nvPicPr>
            <p:cNvPr id="59" name="Image 58">
              <a:extLst>
                <a:ext uri="{FF2B5EF4-FFF2-40B4-BE49-F238E27FC236}">
                  <a16:creationId xmlns="" xmlns:a16="http://schemas.microsoft.com/office/drawing/2014/main" id="{FF750A02-3827-41E0-98BB-F37906E2F2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943801" y="5636293"/>
              <a:ext cx="292485" cy="178687"/>
            </a:xfrm>
            <a:custGeom>
              <a:avLst/>
              <a:gdLst>
                <a:gd name="connsiteX0" fmla="*/ 276310 w 292485"/>
                <a:gd name="connsiteY0" fmla="*/ 0 h 178687"/>
                <a:gd name="connsiteX1" fmla="*/ 292485 w 292485"/>
                <a:gd name="connsiteY1" fmla="*/ 81226 h 178687"/>
                <a:gd name="connsiteX2" fmla="*/ 115325 w 292485"/>
                <a:gd name="connsiteY2" fmla="*/ 178687 h 178687"/>
                <a:gd name="connsiteX3" fmla="*/ 15350 w 292485"/>
                <a:gd name="connsiteY3" fmla="*/ 132106 h 178687"/>
                <a:gd name="connsiteX4" fmla="*/ 0 w 292485"/>
                <a:gd name="connsiteY4" fmla="*/ 55024 h 178687"/>
                <a:gd name="connsiteX5" fmla="*/ 276310 w 292485"/>
                <a:gd name="connsiteY5" fmla="*/ 0 h 178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485" h="178687">
                  <a:moveTo>
                    <a:pt x="276310" y="0"/>
                  </a:moveTo>
                  <a:lnTo>
                    <a:pt x="292485" y="81226"/>
                  </a:lnTo>
                  <a:lnTo>
                    <a:pt x="115325" y="178687"/>
                  </a:lnTo>
                  <a:lnTo>
                    <a:pt x="15350" y="132106"/>
                  </a:lnTo>
                  <a:lnTo>
                    <a:pt x="0" y="55024"/>
                  </a:lnTo>
                  <a:lnTo>
                    <a:pt x="276310" y="0"/>
                  </a:lnTo>
                  <a:close/>
                </a:path>
              </a:pathLst>
            </a:custGeom>
          </p:spPr>
        </p:pic>
        <p:pic>
          <p:nvPicPr>
            <p:cNvPr id="58" name="Image 57">
              <a:extLst>
                <a:ext uri="{FF2B5EF4-FFF2-40B4-BE49-F238E27FC236}">
                  <a16:creationId xmlns="" xmlns:a16="http://schemas.microsoft.com/office/drawing/2014/main" id="{B3785706-A313-44BC-96E0-C86B6AC716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177984" y="6057871"/>
              <a:ext cx="327034" cy="342757"/>
            </a:xfrm>
            <a:custGeom>
              <a:avLst/>
              <a:gdLst>
                <a:gd name="connsiteX0" fmla="*/ 236140 w 327034"/>
                <a:gd name="connsiteY0" fmla="*/ 0 h 342757"/>
                <a:gd name="connsiteX1" fmla="*/ 327034 w 327034"/>
                <a:gd name="connsiteY1" fmla="*/ 287329 h 342757"/>
                <a:gd name="connsiteX2" fmla="*/ 151815 w 327034"/>
                <a:gd name="connsiteY2" fmla="*/ 342757 h 342757"/>
                <a:gd name="connsiteX3" fmla="*/ 151815 w 327034"/>
                <a:gd name="connsiteY3" fmla="*/ 232132 h 342757"/>
                <a:gd name="connsiteX4" fmla="*/ 43225 w 327034"/>
                <a:gd name="connsiteY4" fmla="*/ 232132 h 342757"/>
                <a:gd name="connsiteX5" fmla="*/ 54386 w 327034"/>
                <a:gd name="connsiteY5" fmla="*/ 216909 h 342757"/>
                <a:gd name="connsiteX6" fmla="*/ 0 w 327034"/>
                <a:gd name="connsiteY6" fmla="*/ 177040 h 342757"/>
                <a:gd name="connsiteX7" fmla="*/ 95267 w 327034"/>
                <a:gd name="connsiteY7" fmla="*/ 177038 h 342757"/>
                <a:gd name="connsiteX8" fmla="*/ 95265 w 327034"/>
                <a:gd name="connsiteY8" fmla="*/ 44564 h 342757"/>
                <a:gd name="connsiteX9" fmla="*/ 236140 w 327034"/>
                <a:gd name="connsiteY9" fmla="*/ 0 h 342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7034" h="342757">
                  <a:moveTo>
                    <a:pt x="236140" y="0"/>
                  </a:moveTo>
                  <a:lnTo>
                    <a:pt x="327034" y="287329"/>
                  </a:lnTo>
                  <a:lnTo>
                    <a:pt x="151815" y="342757"/>
                  </a:lnTo>
                  <a:lnTo>
                    <a:pt x="151815" y="232132"/>
                  </a:lnTo>
                  <a:lnTo>
                    <a:pt x="43225" y="232132"/>
                  </a:lnTo>
                  <a:lnTo>
                    <a:pt x="54386" y="216909"/>
                  </a:lnTo>
                  <a:lnTo>
                    <a:pt x="0" y="177040"/>
                  </a:lnTo>
                  <a:lnTo>
                    <a:pt x="95267" y="177038"/>
                  </a:lnTo>
                  <a:lnTo>
                    <a:pt x="95265" y="44564"/>
                  </a:lnTo>
                  <a:lnTo>
                    <a:pt x="236140" y="0"/>
                  </a:lnTo>
                  <a:close/>
                </a:path>
              </a:pathLst>
            </a:custGeom>
          </p:spPr>
        </p:pic>
        <p:pic>
          <p:nvPicPr>
            <p:cNvPr id="57" name="Image 56">
              <a:extLst>
                <a:ext uri="{FF2B5EF4-FFF2-40B4-BE49-F238E27FC236}">
                  <a16:creationId xmlns="" xmlns:a16="http://schemas.microsoft.com/office/drawing/2014/main" id="{AD470B5C-7EA7-421E-8DB5-39E2A9A8AF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535107" y="6152852"/>
              <a:ext cx="321402" cy="304882"/>
            </a:xfrm>
            <a:custGeom>
              <a:avLst/>
              <a:gdLst>
                <a:gd name="connsiteX0" fmla="*/ 77170 w 321402"/>
                <a:gd name="connsiteY0" fmla="*/ 0 h 304882"/>
                <a:gd name="connsiteX1" fmla="*/ 169695 w 321402"/>
                <a:gd name="connsiteY1" fmla="*/ 24509 h 304882"/>
                <a:gd name="connsiteX2" fmla="*/ 219592 w 321402"/>
                <a:gd name="connsiteY2" fmla="*/ 151778 h 304882"/>
                <a:gd name="connsiteX3" fmla="*/ 280101 w 321402"/>
                <a:gd name="connsiteY3" fmla="*/ 128055 h 304882"/>
                <a:gd name="connsiteX4" fmla="*/ 316435 w 321402"/>
                <a:gd name="connsiteY4" fmla="*/ 172985 h 304882"/>
                <a:gd name="connsiteX5" fmla="*/ 292350 w 321402"/>
                <a:gd name="connsiteY5" fmla="*/ 182427 h 304882"/>
                <a:gd name="connsiteX6" fmla="*/ 321402 w 321402"/>
                <a:gd name="connsiteY6" fmla="*/ 256530 h 304882"/>
                <a:gd name="connsiteX7" fmla="*/ 51216 w 321402"/>
                <a:gd name="connsiteY7" fmla="*/ 304882 h 304882"/>
                <a:gd name="connsiteX8" fmla="*/ 0 w 321402"/>
                <a:gd name="connsiteY8" fmla="*/ 291315 h 304882"/>
                <a:gd name="connsiteX9" fmla="*/ 77170 w 321402"/>
                <a:gd name="connsiteY9" fmla="*/ 0 h 30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1402" h="304882">
                  <a:moveTo>
                    <a:pt x="77170" y="0"/>
                  </a:moveTo>
                  <a:lnTo>
                    <a:pt x="169695" y="24509"/>
                  </a:lnTo>
                  <a:lnTo>
                    <a:pt x="219592" y="151778"/>
                  </a:lnTo>
                  <a:lnTo>
                    <a:pt x="280101" y="128055"/>
                  </a:lnTo>
                  <a:lnTo>
                    <a:pt x="316435" y="172985"/>
                  </a:lnTo>
                  <a:lnTo>
                    <a:pt x="292350" y="182427"/>
                  </a:lnTo>
                  <a:lnTo>
                    <a:pt x="321402" y="256530"/>
                  </a:lnTo>
                  <a:lnTo>
                    <a:pt x="51216" y="304882"/>
                  </a:lnTo>
                  <a:lnTo>
                    <a:pt x="0" y="291315"/>
                  </a:lnTo>
                  <a:lnTo>
                    <a:pt x="77170" y="0"/>
                  </a:lnTo>
                  <a:close/>
                </a:path>
              </a:pathLst>
            </a:custGeom>
          </p:spPr>
        </p:pic>
        <p:sp>
          <p:nvSpPr>
            <p:cNvPr id="39" name="Forme libre : Forme 38">
              <a:extLst>
                <a:ext uri="{FF2B5EF4-FFF2-40B4-BE49-F238E27FC236}">
                  <a16:creationId xmlns="" xmlns:a16="http://schemas.microsoft.com/office/drawing/2014/main" id="{2CB668F6-2DA5-482C-9279-78576877C3D0}"/>
                </a:ext>
              </a:extLst>
            </p:cNvPr>
            <p:cNvSpPr/>
            <p:nvPr userDrawn="1"/>
          </p:nvSpPr>
          <p:spPr>
            <a:xfrm rot="12910600">
              <a:off x="5900999" y="6023362"/>
              <a:ext cx="284506" cy="201836"/>
            </a:xfrm>
            <a:custGeom>
              <a:avLst/>
              <a:gdLst>
                <a:gd name="connsiteX0" fmla="*/ 0 w 160595"/>
                <a:gd name="connsiteY0" fmla="*/ 0 h 113931"/>
                <a:gd name="connsiteX1" fmla="*/ 151952 w 160595"/>
                <a:gd name="connsiteY1" fmla="*/ 30259 h 113931"/>
                <a:gd name="connsiteX2" fmla="*/ 151952 w 160595"/>
                <a:gd name="connsiteY2" fmla="*/ 106860 h 113931"/>
                <a:gd name="connsiteX3" fmla="*/ 160595 w 160595"/>
                <a:gd name="connsiteY3" fmla="*/ 106859 h 113931"/>
                <a:gd name="connsiteX4" fmla="*/ 155411 w 160595"/>
                <a:gd name="connsiteY4" fmla="*/ 113931 h 113931"/>
                <a:gd name="connsiteX5" fmla="*/ 0 w 160595"/>
                <a:gd name="connsiteY5" fmla="*/ 0 h 11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595" h="113931">
                  <a:moveTo>
                    <a:pt x="0" y="0"/>
                  </a:moveTo>
                  <a:lnTo>
                    <a:pt x="151952" y="30259"/>
                  </a:lnTo>
                  <a:lnTo>
                    <a:pt x="151952" y="106860"/>
                  </a:lnTo>
                  <a:lnTo>
                    <a:pt x="160595" y="106859"/>
                  </a:lnTo>
                  <a:lnTo>
                    <a:pt x="155411" y="1139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grpSp>
        <p:nvGrpSpPr>
          <p:cNvPr id="16" name="Groupe 15" descr="Graphisme robot abstrait">
            <a:extLst>
              <a:ext uri="{FF2B5EF4-FFF2-40B4-BE49-F238E27FC236}">
                <a16:creationId xmlns="" xmlns:a16="http://schemas.microsoft.com/office/drawing/2014/main" id="{2806C727-55A8-4C56-86B8-6394DD5F2559}"/>
              </a:ext>
            </a:extLst>
          </p:cNvPr>
          <p:cNvGrpSpPr/>
          <p:nvPr userDrawn="1"/>
        </p:nvGrpSpPr>
        <p:grpSpPr>
          <a:xfrm>
            <a:off x="1525583" y="6029948"/>
            <a:ext cx="401530" cy="468063"/>
            <a:chOff x="10286948" y="3766530"/>
            <a:chExt cx="1476952" cy="1721680"/>
          </a:xfrm>
        </p:grpSpPr>
        <p:pic>
          <p:nvPicPr>
            <p:cNvPr id="78" name="Image 77" descr="Élément graphique brillant">
              <a:extLst>
                <a:ext uri="{FF2B5EF4-FFF2-40B4-BE49-F238E27FC236}">
                  <a16:creationId xmlns="" xmlns:a16="http://schemas.microsoft.com/office/drawing/2014/main" id="{89CAD54A-4CF2-48B5-94FC-95C6119097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794221">
              <a:off x="10480759" y="4497441"/>
              <a:ext cx="1090190" cy="726339"/>
            </a:xfrm>
            <a:prstGeom prst="flowChartManualInput">
              <a:avLst/>
            </a:prstGeom>
          </p:spPr>
        </p:pic>
        <p:pic>
          <p:nvPicPr>
            <p:cNvPr id="79" name="Image 78" descr="Élément graphique brillant">
              <a:extLst>
                <a:ext uri="{FF2B5EF4-FFF2-40B4-BE49-F238E27FC236}">
                  <a16:creationId xmlns="" xmlns:a16="http://schemas.microsoft.com/office/drawing/2014/main" id="{3E977CB3-E32C-4775-9232-CA9284DB27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408046" flipH="1" flipV="1">
              <a:off x="10286948" y="3846282"/>
              <a:ext cx="1090189" cy="726339"/>
            </a:xfrm>
            <a:prstGeom prst="flowChartManualInput">
              <a:avLst/>
            </a:prstGeom>
          </p:spPr>
        </p:pic>
        <p:sp>
          <p:nvSpPr>
            <p:cNvPr id="80" name="Dodécagone 79">
              <a:extLst>
                <a:ext uri="{FF2B5EF4-FFF2-40B4-BE49-F238E27FC236}">
                  <a16:creationId xmlns="" xmlns:a16="http://schemas.microsoft.com/office/drawing/2014/main" id="{7A247218-C254-4EFF-BD24-6313909291FE}"/>
                </a:ext>
              </a:extLst>
            </p:cNvPr>
            <p:cNvSpPr/>
            <p:nvPr userDrawn="1"/>
          </p:nvSpPr>
          <p:spPr>
            <a:xfrm rot="1833255">
              <a:off x="11039400" y="3766530"/>
              <a:ext cx="376232" cy="376231"/>
            </a:xfrm>
            <a:prstGeom prst="dodecagon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="" xmlns:a16="http://schemas.microsoft.com/office/drawing/2014/main" id="{7D7400CF-F908-4DA0-B1F4-7559C255F456}"/>
                </a:ext>
              </a:extLst>
            </p:cNvPr>
            <p:cNvSpPr/>
            <p:nvPr userDrawn="1"/>
          </p:nvSpPr>
          <p:spPr>
            <a:xfrm rot="19747572">
              <a:off x="11218252" y="4259211"/>
              <a:ext cx="177705" cy="57501"/>
            </a:xfrm>
            <a:prstGeom prst="rect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="" xmlns:a16="http://schemas.microsoft.com/office/drawing/2014/main" id="{ADAC8BE9-32C8-4A94-AD6D-7A52F28E5EF3}"/>
                </a:ext>
              </a:extLst>
            </p:cNvPr>
            <p:cNvSpPr/>
            <p:nvPr userDrawn="1"/>
          </p:nvSpPr>
          <p:spPr>
            <a:xfrm rot="19896582">
              <a:off x="11049146" y="4355175"/>
              <a:ext cx="177705" cy="57501"/>
            </a:xfrm>
            <a:prstGeom prst="rect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="" xmlns:a16="http://schemas.microsoft.com/office/drawing/2014/main" id="{625CC385-B3D8-4910-852E-3FD07100A5FF}"/>
                </a:ext>
              </a:extLst>
            </p:cNvPr>
            <p:cNvSpPr/>
            <p:nvPr userDrawn="1"/>
          </p:nvSpPr>
          <p:spPr>
            <a:xfrm rot="19896582">
              <a:off x="10857115" y="4453168"/>
              <a:ext cx="177705" cy="57501"/>
            </a:xfrm>
            <a:prstGeom prst="rect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84" name="Triangle isocèle 83">
              <a:extLst>
                <a:ext uri="{FF2B5EF4-FFF2-40B4-BE49-F238E27FC236}">
                  <a16:creationId xmlns="" xmlns:a16="http://schemas.microsoft.com/office/drawing/2014/main" id="{4EF989BF-9615-4696-B68E-76C6359999BA}"/>
                </a:ext>
              </a:extLst>
            </p:cNvPr>
            <p:cNvSpPr/>
            <p:nvPr userDrawn="1"/>
          </p:nvSpPr>
          <p:spPr>
            <a:xfrm rot="15227091">
              <a:off x="11262627" y="4207661"/>
              <a:ext cx="101140" cy="39232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85" name="Pentagone 84">
              <a:extLst>
                <a:ext uri="{FF2B5EF4-FFF2-40B4-BE49-F238E27FC236}">
                  <a16:creationId xmlns="" xmlns:a16="http://schemas.microsoft.com/office/drawing/2014/main" id="{8AFA24E9-EFBB-473B-B7F2-D7574D451B55}"/>
                </a:ext>
              </a:extLst>
            </p:cNvPr>
            <p:cNvSpPr/>
            <p:nvPr userDrawn="1"/>
          </p:nvSpPr>
          <p:spPr>
            <a:xfrm rot="18855206">
              <a:off x="10288247" y="4897361"/>
              <a:ext cx="600299" cy="581398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86" name="Pentagone 85">
              <a:extLst>
                <a:ext uri="{FF2B5EF4-FFF2-40B4-BE49-F238E27FC236}">
                  <a16:creationId xmlns="" xmlns:a16="http://schemas.microsoft.com/office/drawing/2014/main" id="{8E8DAAB9-A827-43C9-AFDB-F03CE3052A02}"/>
                </a:ext>
              </a:extLst>
            </p:cNvPr>
            <p:cNvSpPr/>
            <p:nvPr userDrawn="1"/>
          </p:nvSpPr>
          <p:spPr>
            <a:xfrm rot="15515871">
              <a:off x="11173051" y="4897362"/>
              <a:ext cx="600299" cy="581398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grpSp>
        <p:nvGrpSpPr>
          <p:cNvPr id="17" name="Groupe 16" descr="Graphisme robot abstrait">
            <a:extLst>
              <a:ext uri="{FF2B5EF4-FFF2-40B4-BE49-F238E27FC236}">
                <a16:creationId xmlns="" xmlns:a16="http://schemas.microsoft.com/office/drawing/2014/main" id="{328AC006-1F04-461D-96AE-2DE686C52177}"/>
              </a:ext>
            </a:extLst>
          </p:cNvPr>
          <p:cNvGrpSpPr/>
          <p:nvPr userDrawn="1"/>
        </p:nvGrpSpPr>
        <p:grpSpPr>
          <a:xfrm>
            <a:off x="2013055" y="6150363"/>
            <a:ext cx="258276" cy="301073"/>
            <a:chOff x="10286952" y="3766530"/>
            <a:chExt cx="1476948" cy="1721680"/>
          </a:xfrm>
        </p:grpSpPr>
        <p:pic>
          <p:nvPicPr>
            <p:cNvPr id="69" name="Image 68" descr="Élément graphique brillant">
              <a:extLst>
                <a:ext uri="{FF2B5EF4-FFF2-40B4-BE49-F238E27FC236}">
                  <a16:creationId xmlns="" xmlns:a16="http://schemas.microsoft.com/office/drawing/2014/main" id="{7DE49CC6-935D-4C08-956E-CDFD80AFF8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794221">
              <a:off x="10480759" y="4497441"/>
              <a:ext cx="1090190" cy="726339"/>
            </a:xfrm>
            <a:prstGeom prst="flowChartManualInput">
              <a:avLst/>
            </a:prstGeom>
          </p:spPr>
        </p:pic>
        <p:pic>
          <p:nvPicPr>
            <p:cNvPr id="70" name="Image 69" descr="Élément graphique brillant">
              <a:extLst>
                <a:ext uri="{FF2B5EF4-FFF2-40B4-BE49-F238E27FC236}">
                  <a16:creationId xmlns="" xmlns:a16="http://schemas.microsoft.com/office/drawing/2014/main" id="{724D81DF-C2ED-437E-8114-79967E931B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408046" flipH="1" flipV="1">
              <a:off x="10286952" y="3846282"/>
              <a:ext cx="1090190" cy="726339"/>
            </a:xfrm>
            <a:prstGeom prst="flowChartManualInput">
              <a:avLst/>
            </a:prstGeom>
          </p:spPr>
        </p:pic>
        <p:sp>
          <p:nvSpPr>
            <p:cNvPr id="71" name="Dodécagone 70">
              <a:extLst>
                <a:ext uri="{FF2B5EF4-FFF2-40B4-BE49-F238E27FC236}">
                  <a16:creationId xmlns="" xmlns:a16="http://schemas.microsoft.com/office/drawing/2014/main" id="{91361D76-F1D5-470B-94DE-B3107FC42E9B}"/>
                </a:ext>
              </a:extLst>
            </p:cNvPr>
            <p:cNvSpPr/>
            <p:nvPr userDrawn="1"/>
          </p:nvSpPr>
          <p:spPr>
            <a:xfrm rot="1833255">
              <a:off x="11039400" y="3766530"/>
              <a:ext cx="376232" cy="376231"/>
            </a:xfrm>
            <a:prstGeom prst="dodecagon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0DAB7CD1-FBC4-4ADC-BCAE-397319BD092D}"/>
                </a:ext>
              </a:extLst>
            </p:cNvPr>
            <p:cNvSpPr/>
            <p:nvPr userDrawn="1"/>
          </p:nvSpPr>
          <p:spPr>
            <a:xfrm rot="19747572">
              <a:off x="11218252" y="4259211"/>
              <a:ext cx="177705" cy="57501"/>
            </a:xfrm>
            <a:prstGeom prst="rect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EF03FB8E-1F35-48FF-A4FE-1F8EDC02C5CF}"/>
                </a:ext>
              </a:extLst>
            </p:cNvPr>
            <p:cNvSpPr/>
            <p:nvPr userDrawn="1"/>
          </p:nvSpPr>
          <p:spPr>
            <a:xfrm rot="19896582">
              <a:off x="11049146" y="4355175"/>
              <a:ext cx="177705" cy="57501"/>
            </a:xfrm>
            <a:prstGeom prst="rect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4A4D4397-B0F5-4C8D-A233-5862534B8616}"/>
                </a:ext>
              </a:extLst>
            </p:cNvPr>
            <p:cNvSpPr/>
            <p:nvPr userDrawn="1"/>
          </p:nvSpPr>
          <p:spPr>
            <a:xfrm rot="19896582">
              <a:off x="10857115" y="4453168"/>
              <a:ext cx="177705" cy="57501"/>
            </a:xfrm>
            <a:prstGeom prst="rect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75" name="Triangle isocèle 74">
              <a:extLst>
                <a:ext uri="{FF2B5EF4-FFF2-40B4-BE49-F238E27FC236}">
                  <a16:creationId xmlns="" xmlns:a16="http://schemas.microsoft.com/office/drawing/2014/main" id="{A261FBD2-606A-4866-B7A6-2F0ADF9AD8F2}"/>
                </a:ext>
              </a:extLst>
            </p:cNvPr>
            <p:cNvSpPr/>
            <p:nvPr userDrawn="1"/>
          </p:nvSpPr>
          <p:spPr>
            <a:xfrm rot="15227091">
              <a:off x="11262627" y="4207661"/>
              <a:ext cx="101140" cy="39232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76" name="Pentagone 75">
              <a:extLst>
                <a:ext uri="{FF2B5EF4-FFF2-40B4-BE49-F238E27FC236}">
                  <a16:creationId xmlns="" xmlns:a16="http://schemas.microsoft.com/office/drawing/2014/main" id="{F97BC1E0-9D26-4340-89C0-2199B0D6E5E8}"/>
                </a:ext>
              </a:extLst>
            </p:cNvPr>
            <p:cNvSpPr/>
            <p:nvPr userDrawn="1"/>
          </p:nvSpPr>
          <p:spPr>
            <a:xfrm rot="18855206">
              <a:off x="10288247" y="4897361"/>
              <a:ext cx="600299" cy="581398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77" name="Pentagone 76">
              <a:extLst>
                <a:ext uri="{FF2B5EF4-FFF2-40B4-BE49-F238E27FC236}">
                  <a16:creationId xmlns="" xmlns:a16="http://schemas.microsoft.com/office/drawing/2014/main" id="{ACFDE9B1-EBE6-45BE-B1F7-66949191FC86}"/>
                </a:ext>
              </a:extLst>
            </p:cNvPr>
            <p:cNvSpPr/>
            <p:nvPr userDrawn="1"/>
          </p:nvSpPr>
          <p:spPr>
            <a:xfrm rot="15515871">
              <a:off x="11173051" y="4897362"/>
              <a:ext cx="600299" cy="581398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grpSp>
        <p:nvGrpSpPr>
          <p:cNvPr id="18" name="Groupe 17" descr="Graphisme robot abstrait">
            <a:extLst>
              <a:ext uri="{FF2B5EF4-FFF2-40B4-BE49-F238E27FC236}">
                <a16:creationId xmlns="" xmlns:a16="http://schemas.microsoft.com/office/drawing/2014/main" id="{AB364199-1D28-46DA-BC2C-0B70EC6329B9}"/>
              </a:ext>
            </a:extLst>
          </p:cNvPr>
          <p:cNvGrpSpPr/>
          <p:nvPr userDrawn="1"/>
        </p:nvGrpSpPr>
        <p:grpSpPr>
          <a:xfrm>
            <a:off x="3466972" y="6127428"/>
            <a:ext cx="274250" cy="319693"/>
            <a:chOff x="10286952" y="3766530"/>
            <a:chExt cx="1476948" cy="1721680"/>
          </a:xfrm>
        </p:grpSpPr>
        <p:pic>
          <p:nvPicPr>
            <p:cNvPr id="60" name="Image 59" descr="Élément graphique brillant">
              <a:extLst>
                <a:ext uri="{FF2B5EF4-FFF2-40B4-BE49-F238E27FC236}">
                  <a16:creationId xmlns="" xmlns:a16="http://schemas.microsoft.com/office/drawing/2014/main" id="{97447587-A20A-44F6-A322-74732C47A5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794221">
              <a:off x="10480759" y="4497441"/>
              <a:ext cx="1090190" cy="726339"/>
            </a:xfrm>
            <a:prstGeom prst="flowChartManualInput">
              <a:avLst/>
            </a:prstGeom>
          </p:spPr>
        </p:pic>
        <p:pic>
          <p:nvPicPr>
            <p:cNvPr id="61" name="Image 60" descr="Élément graphique brillant">
              <a:extLst>
                <a:ext uri="{FF2B5EF4-FFF2-40B4-BE49-F238E27FC236}">
                  <a16:creationId xmlns="" xmlns:a16="http://schemas.microsoft.com/office/drawing/2014/main" id="{8042E511-48FB-45E2-8DB2-C4CE2AFAB4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408046" flipH="1" flipV="1">
              <a:off x="10286952" y="3846282"/>
              <a:ext cx="1090190" cy="726339"/>
            </a:xfrm>
            <a:prstGeom prst="flowChartManualInput">
              <a:avLst/>
            </a:prstGeom>
          </p:spPr>
        </p:pic>
        <p:sp>
          <p:nvSpPr>
            <p:cNvPr id="62" name="Dodécagone 61">
              <a:extLst>
                <a:ext uri="{FF2B5EF4-FFF2-40B4-BE49-F238E27FC236}">
                  <a16:creationId xmlns="" xmlns:a16="http://schemas.microsoft.com/office/drawing/2014/main" id="{92CD2F38-C8E6-465C-92EA-EE997542096A}"/>
                </a:ext>
              </a:extLst>
            </p:cNvPr>
            <p:cNvSpPr/>
            <p:nvPr userDrawn="1"/>
          </p:nvSpPr>
          <p:spPr>
            <a:xfrm rot="1833255">
              <a:off x="11039400" y="3766530"/>
              <a:ext cx="376232" cy="376231"/>
            </a:xfrm>
            <a:prstGeom prst="dodecagon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id="{684B4CDD-917C-475B-9EBC-A21BB8E76F28}"/>
                </a:ext>
              </a:extLst>
            </p:cNvPr>
            <p:cNvSpPr/>
            <p:nvPr userDrawn="1"/>
          </p:nvSpPr>
          <p:spPr>
            <a:xfrm rot="19747572">
              <a:off x="11218252" y="4259211"/>
              <a:ext cx="177705" cy="57501"/>
            </a:xfrm>
            <a:prstGeom prst="rect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E69DC315-DCE1-45F6-BC1E-679E07F326D4}"/>
                </a:ext>
              </a:extLst>
            </p:cNvPr>
            <p:cNvSpPr/>
            <p:nvPr userDrawn="1"/>
          </p:nvSpPr>
          <p:spPr>
            <a:xfrm rot="19896582">
              <a:off x="11049146" y="4355175"/>
              <a:ext cx="177705" cy="57501"/>
            </a:xfrm>
            <a:prstGeom prst="rect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FB348D3C-9225-4FE5-982D-909E33A8BDCD}"/>
                </a:ext>
              </a:extLst>
            </p:cNvPr>
            <p:cNvSpPr/>
            <p:nvPr userDrawn="1"/>
          </p:nvSpPr>
          <p:spPr>
            <a:xfrm rot="19896582">
              <a:off x="10857115" y="4453168"/>
              <a:ext cx="177705" cy="57501"/>
            </a:xfrm>
            <a:prstGeom prst="rect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66" name="Triangle isocèle 65">
              <a:extLst>
                <a:ext uri="{FF2B5EF4-FFF2-40B4-BE49-F238E27FC236}">
                  <a16:creationId xmlns="" xmlns:a16="http://schemas.microsoft.com/office/drawing/2014/main" id="{2AC9116D-E94F-4708-9B9B-BD66E2E2A4AA}"/>
                </a:ext>
              </a:extLst>
            </p:cNvPr>
            <p:cNvSpPr/>
            <p:nvPr userDrawn="1"/>
          </p:nvSpPr>
          <p:spPr>
            <a:xfrm rot="15227091">
              <a:off x="11262627" y="4207661"/>
              <a:ext cx="101140" cy="39232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67" name="Pentagone 66">
              <a:extLst>
                <a:ext uri="{FF2B5EF4-FFF2-40B4-BE49-F238E27FC236}">
                  <a16:creationId xmlns="" xmlns:a16="http://schemas.microsoft.com/office/drawing/2014/main" id="{E7F78829-5836-4204-A22B-362BCF89E6DA}"/>
                </a:ext>
              </a:extLst>
            </p:cNvPr>
            <p:cNvSpPr/>
            <p:nvPr userDrawn="1"/>
          </p:nvSpPr>
          <p:spPr>
            <a:xfrm rot="18855206">
              <a:off x="10288247" y="4897361"/>
              <a:ext cx="600299" cy="581398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68" name="Pentagone 67">
              <a:extLst>
                <a:ext uri="{FF2B5EF4-FFF2-40B4-BE49-F238E27FC236}">
                  <a16:creationId xmlns="" xmlns:a16="http://schemas.microsoft.com/office/drawing/2014/main" id="{CDC65571-D52E-4975-ACC1-AF79C65B33D2}"/>
                </a:ext>
              </a:extLst>
            </p:cNvPr>
            <p:cNvSpPr/>
            <p:nvPr userDrawn="1"/>
          </p:nvSpPr>
          <p:spPr>
            <a:xfrm rot="15515871">
              <a:off x="11173051" y="4897362"/>
              <a:ext cx="600299" cy="581398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grpSp>
        <p:nvGrpSpPr>
          <p:cNvPr id="19" name="Groupe 18" descr="Graphisme robot abstrait">
            <a:extLst>
              <a:ext uri="{FF2B5EF4-FFF2-40B4-BE49-F238E27FC236}">
                <a16:creationId xmlns="" xmlns:a16="http://schemas.microsoft.com/office/drawing/2014/main" id="{E332D5D7-E2AC-4B4C-AAA6-9E54405C976C}"/>
              </a:ext>
            </a:extLst>
          </p:cNvPr>
          <p:cNvGrpSpPr/>
          <p:nvPr userDrawn="1"/>
        </p:nvGrpSpPr>
        <p:grpSpPr>
          <a:xfrm>
            <a:off x="3212882" y="6209672"/>
            <a:ext cx="176406" cy="205637"/>
            <a:chOff x="10286952" y="3766530"/>
            <a:chExt cx="1476948" cy="1721680"/>
          </a:xfrm>
        </p:grpSpPr>
        <p:pic>
          <p:nvPicPr>
            <p:cNvPr id="47" name="Image 46" descr="Élément graphique brillant">
              <a:extLst>
                <a:ext uri="{FF2B5EF4-FFF2-40B4-BE49-F238E27FC236}">
                  <a16:creationId xmlns="" xmlns:a16="http://schemas.microsoft.com/office/drawing/2014/main" id="{CDE6C0DC-7E8D-4AA2-A00C-445062A95D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794221">
              <a:off x="10480759" y="4497441"/>
              <a:ext cx="1090190" cy="726339"/>
            </a:xfrm>
            <a:prstGeom prst="flowChartManualInput">
              <a:avLst/>
            </a:prstGeom>
          </p:spPr>
        </p:pic>
        <p:pic>
          <p:nvPicPr>
            <p:cNvPr id="48" name="Image 47" descr="Élément graphique brillant">
              <a:extLst>
                <a:ext uri="{FF2B5EF4-FFF2-40B4-BE49-F238E27FC236}">
                  <a16:creationId xmlns="" xmlns:a16="http://schemas.microsoft.com/office/drawing/2014/main" id="{BD19530E-7C77-40C9-B19A-B61997283B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408046" flipH="1" flipV="1">
              <a:off x="10286952" y="3846282"/>
              <a:ext cx="1090190" cy="726339"/>
            </a:xfrm>
            <a:prstGeom prst="flowChartManualInput">
              <a:avLst/>
            </a:prstGeom>
          </p:spPr>
        </p:pic>
        <p:sp>
          <p:nvSpPr>
            <p:cNvPr id="50" name="Dodécagone 49">
              <a:extLst>
                <a:ext uri="{FF2B5EF4-FFF2-40B4-BE49-F238E27FC236}">
                  <a16:creationId xmlns="" xmlns:a16="http://schemas.microsoft.com/office/drawing/2014/main" id="{E6C6627C-0405-4660-950C-8C7FFCBED051}"/>
                </a:ext>
              </a:extLst>
            </p:cNvPr>
            <p:cNvSpPr/>
            <p:nvPr userDrawn="1"/>
          </p:nvSpPr>
          <p:spPr>
            <a:xfrm rot="1833255">
              <a:off x="11039400" y="3766530"/>
              <a:ext cx="376232" cy="376231"/>
            </a:xfrm>
            <a:prstGeom prst="dodecagon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E81D5D04-45C7-4DA9-B26C-E1E48721D370}"/>
                </a:ext>
              </a:extLst>
            </p:cNvPr>
            <p:cNvSpPr/>
            <p:nvPr userDrawn="1"/>
          </p:nvSpPr>
          <p:spPr>
            <a:xfrm rot="19747572">
              <a:off x="11218252" y="4259211"/>
              <a:ext cx="177705" cy="57501"/>
            </a:xfrm>
            <a:prstGeom prst="rect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380D65B1-D9F3-42B6-BE03-DAA69542ACE2}"/>
                </a:ext>
              </a:extLst>
            </p:cNvPr>
            <p:cNvSpPr/>
            <p:nvPr userDrawn="1"/>
          </p:nvSpPr>
          <p:spPr>
            <a:xfrm rot="19896582">
              <a:off x="11049146" y="4355175"/>
              <a:ext cx="177705" cy="57501"/>
            </a:xfrm>
            <a:prstGeom prst="rect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B63D2914-FAB0-41BC-BF2C-68A6CCAF217E}"/>
                </a:ext>
              </a:extLst>
            </p:cNvPr>
            <p:cNvSpPr/>
            <p:nvPr userDrawn="1"/>
          </p:nvSpPr>
          <p:spPr>
            <a:xfrm rot="19896582">
              <a:off x="10857115" y="4453168"/>
              <a:ext cx="177705" cy="57501"/>
            </a:xfrm>
            <a:prstGeom prst="rect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54" name="Triangle isocèle 53">
              <a:extLst>
                <a:ext uri="{FF2B5EF4-FFF2-40B4-BE49-F238E27FC236}">
                  <a16:creationId xmlns="" xmlns:a16="http://schemas.microsoft.com/office/drawing/2014/main" id="{F11BB134-EBD5-4A09-B696-40EB4D70A806}"/>
                </a:ext>
              </a:extLst>
            </p:cNvPr>
            <p:cNvSpPr/>
            <p:nvPr userDrawn="1"/>
          </p:nvSpPr>
          <p:spPr>
            <a:xfrm rot="15227091">
              <a:off x="11262627" y="4207661"/>
              <a:ext cx="101140" cy="39232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55" name="Pentagone 54">
              <a:extLst>
                <a:ext uri="{FF2B5EF4-FFF2-40B4-BE49-F238E27FC236}">
                  <a16:creationId xmlns="" xmlns:a16="http://schemas.microsoft.com/office/drawing/2014/main" id="{42DBB354-EB98-4EE1-B55A-DE44F047F9F5}"/>
                </a:ext>
              </a:extLst>
            </p:cNvPr>
            <p:cNvSpPr/>
            <p:nvPr userDrawn="1"/>
          </p:nvSpPr>
          <p:spPr>
            <a:xfrm rot="18855206">
              <a:off x="10288247" y="4897361"/>
              <a:ext cx="600299" cy="581398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56" name="Pentagone 55">
              <a:extLst>
                <a:ext uri="{FF2B5EF4-FFF2-40B4-BE49-F238E27FC236}">
                  <a16:creationId xmlns="" xmlns:a16="http://schemas.microsoft.com/office/drawing/2014/main" id="{560F463A-3883-481E-8BF3-8D3D1868AD7D}"/>
                </a:ext>
              </a:extLst>
            </p:cNvPr>
            <p:cNvSpPr/>
            <p:nvPr userDrawn="1"/>
          </p:nvSpPr>
          <p:spPr>
            <a:xfrm rot="15515871">
              <a:off x="11173051" y="4897362"/>
              <a:ext cx="600299" cy="581398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grpSp>
        <p:nvGrpSpPr>
          <p:cNvPr id="20" name="Groupe 19" descr="Graphisme robot abstrait">
            <a:extLst>
              <a:ext uri="{FF2B5EF4-FFF2-40B4-BE49-F238E27FC236}">
                <a16:creationId xmlns="" xmlns:a16="http://schemas.microsoft.com/office/drawing/2014/main" id="{E9DE7FC9-7CCE-4394-A034-FE5B76418B3F}"/>
              </a:ext>
            </a:extLst>
          </p:cNvPr>
          <p:cNvGrpSpPr/>
          <p:nvPr userDrawn="1"/>
        </p:nvGrpSpPr>
        <p:grpSpPr>
          <a:xfrm>
            <a:off x="2976742" y="6279877"/>
            <a:ext cx="116181" cy="135432"/>
            <a:chOff x="10286952" y="3766530"/>
            <a:chExt cx="1476948" cy="1721680"/>
          </a:xfrm>
        </p:grpSpPr>
        <p:pic>
          <p:nvPicPr>
            <p:cNvPr id="37" name="Image 36" descr="Élément graphique brillant">
              <a:extLst>
                <a:ext uri="{FF2B5EF4-FFF2-40B4-BE49-F238E27FC236}">
                  <a16:creationId xmlns="" xmlns:a16="http://schemas.microsoft.com/office/drawing/2014/main" id="{82686981-A96D-4E54-847A-1490140190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794221">
              <a:off x="10480759" y="4497441"/>
              <a:ext cx="1090190" cy="726339"/>
            </a:xfrm>
            <a:prstGeom prst="flowChartManualInput">
              <a:avLst/>
            </a:prstGeom>
          </p:spPr>
        </p:pic>
        <p:pic>
          <p:nvPicPr>
            <p:cNvPr id="38" name="Image 37" descr="Élément graphique brillant">
              <a:extLst>
                <a:ext uri="{FF2B5EF4-FFF2-40B4-BE49-F238E27FC236}">
                  <a16:creationId xmlns="" xmlns:a16="http://schemas.microsoft.com/office/drawing/2014/main" id="{8B322721-25BD-483E-9127-85C7D63F8D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408046" flipH="1" flipV="1">
              <a:off x="10286952" y="3846282"/>
              <a:ext cx="1090190" cy="726339"/>
            </a:xfrm>
            <a:prstGeom prst="flowChartManualInput">
              <a:avLst/>
            </a:prstGeom>
          </p:spPr>
        </p:pic>
        <p:sp>
          <p:nvSpPr>
            <p:cNvPr id="40" name="Dodécagone 39">
              <a:extLst>
                <a:ext uri="{FF2B5EF4-FFF2-40B4-BE49-F238E27FC236}">
                  <a16:creationId xmlns="" xmlns:a16="http://schemas.microsoft.com/office/drawing/2014/main" id="{6A9B8F92-7433-4291-AA7C-57B45D1B7EF5}"/>
                </a:ext>
              </a:extLst>
            </p:cNvPr>
            <p:cNvSpPr/>
            <p:nvPr userDrawn="1"/>
          </p:nvSpPr>
          <p:spPr>
            <a:xfrm rot="1833255">
              <a:off x="11039400" y="3766530"/>
              <a:ext cx="376232" cy="376231"/>
            </a:xfrm>
            <a:prstGeom prst="dodecagon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9EB2DD8C-1715-4241-955D-A3A123581B3D}"/>
                </a:ext>
              </a:extLst>
            </p:cNvPr>
            <p:cNvSpPr/>
            <p:nvPr userDrawn="1"/>
          </p:nvSpPr>
          <p:spPr>
            <a:xfrm rot="19747572">
              <a:off x="11218252" y="4259211"/>
              <a:ext cx="177705" cy="57501"/>
            </a:xfrm>
            <a:prstGeom prst="rect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C4793578-BB12-4B35-88E6-DFA14366F198}"/>
                </a:ext>
              </a:extLst>
            </p:cNvPr>
            <p:cNvSpPr/>
            <p:nvPr userDrawn="1"/>
          </p:nvSpPr>
          <p:spPr>
            <a:xfrm rot="19896582">
              <a:off x="11049146" y="4355175"/>
              <a:ext cx="177705" cy="57501"/>
            </a:xfrm>
            <a:prstGeom prst="rect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31BC1404-55C2-40C6-B0CE-70DD62199638}"/>
                </a:ext>
              </a:extLst>
            </p:cNvPr>
            <p:cNvSpPr/>
            <p:nvPr userDrawn="1"/>
          </p:nvSpPr>
          <p:spPr>
            <a:xfrm rot="19896582">
              <a:off x="10857115" y="4453168"/>
              <a:ext cx="177705" cy="57501"/>
            </a:xfrm>
            <a:prstGeom prst="rect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44" name="Triangle isocèle 43">
              <a:extLst>
                <a:ext uri="{FF2B5EF4-FFF2-40B4-BE49-F238E27FC236}">
                  <a16:creationId xmlns="" xmlns:a16="http://schemas.microsoft.com/office/drawing/2014/main" id="{275E6E2E-6F71-4AD0-B32B-B99749705305}"/>
                </a:ext>
              </a:extLst>
            </p:cNvPr>
            <p:cNvSpPr/>
            <p:nvPr userDrawn="1"/>
          </p:nvSpPr>
          <p:spPr>
            <a:xfrm rot="15227091">
              <a:off x="11262627" y="4207661"/>
              <a:ext cx="101140" cy="39232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45" name="Pentagone 44">
              <a:extLst>
                <a:ext uri="{FF2B5EF4-FFF2-40B4-BE49-F238E27FC236}">
                  <a16:creationId xmlns="" xmlns:a16="http://schemas.microsoft.com/office/drawing/2014/main" id="{DC496A7F-4DA3-4BAC-AA60-4E0A0AEB6DA9}"/>
                </a:ext>
              </a:extLst>
            </p:cNvPr>
            <p:cNvSpPr/>
            <p:nvPr userDrawn="1"/>
          </p:nvSpPr>
          <p:spPr>
            <a:xfrm rot="18855206">
              <a:off x="10288247" y="4897361"/>
              <a:ext cx="600299" cy="581398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46" name="Pentagone 45">
              <a:extLst>
                <a:ext uri="{FF2B5EF4-FFF2-40B4-BE49-F238E27FC236}">
                  <a16:creationId xmlns="" xmlns:a16="http://schemas.microsoft.com/office/drawing/2014/main" id="{ED599E26-A68A-464A-A585-ACE85A371E73}"/>
                </a:ext>
              </a:extLst>
            </p:cNvPr>
            <p:cNvSpPr/>
            <p:nvPr userDrawn="1"/>
          </p:nvSpPr>
          <p:spPr>
            <a:xfrm rot="15515871">
              <a:off x="11173051" y="4897362"/>
              <a:ext cx="600299" cy="581398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grpSp>
        <p:nvGrpSpPr>
          <p:cNvPr id="21" name="Groupe 20" descr="Graphisme planètes">
            <a:extLst>
              <a:ext uri="{FF2B5EF4-FFF2-40B4-BE49-F238E27FC236}">
                <a16:creationId xmlns="" xmlns:a16="http://schemas.microsoft.com/office/drawing/2014/main" id="{30938F74-1D90-44C9-94B8-62443F034491}"/>
              </a:ext>
            </a:extLst>
          </p:cNvPr>
          <p:cNvGrpSpPr/>
          <p:nvPr userDrawn="1"/>
        </p:nvGrpSpPr>
        <p:grpSpPr>
          <a:xfrm>
            <a:off x="5339550" y="4899590"/>
            <a:ext cx="546101" cy="788427"/>
            <a:chOff x="480558" y="1008738"/>
            <a:chExt cx="2691011" cy="3885115"/>
          </a:xfrm>
        </p:grpSpPr>
        <p:sp>
          <p:nvSpPr>
            <p:cNvPr id="24" name="Décagone 23">
              <a:extLst>
                <a:ext uri="{FF2B5EF4-FFF2-40B4-BE49-F238E27FC236}">
                  <a16:creationId xmlns="" xmlns:a16="http://schemas.microsoft.com/office/drawing/2014/main" id="{6E9DFACF-8B44-45C6-B121-C0F5014688D0}"/>
                </a:ext>
              </a:extLst>
            </p:cNvPr>
            <p:cNvSpPr/>
            <p:nvPr userDrawn="1"/>
          </p:nvSpPr>
          <p:spPr>
            <a:xfrm>
              <a:off x="631516" y="1323560"/>
              <a:ext cx="958347" cy="958347"/>
            </a:xfrm>
            <a:prstGeom prst="dec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25" name="Décagone 24">
              <a:extLst>
                <a:ext uri="{FF2B5EF4-FFF2-40B4-BE49-F238E27FC236}">
                  <a16:creationId xmlns="" xmlns:a16="http://schemas.microsoft.com/office/drawing/2014/main" id="{636C0606-420E-4BE8-BF36-FAC7FBBC626E}"/>
                </a:ext>
              </a:extLst>
            </p:cNvPr>
            <p:cNvSpPr/>
            <p:nvPr userDrawn="1"/>
          </p:nvSpPr>
          <p:spPr>
            <a:xfrm>
              <a:off x="886129" y="2026302"/>
              <a:ext cx="2285440" cy="2285440"/>
            </a:xfrm>
            <a:prstGeom prst="dec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26" name="Triangle isocèle 25">
              <a:extLst>
                <a:ext uri="{FF2B5EF4-FFF2-40B4-BE49-F238E27FC236}">
                  <a16:creationId xmlns="" xmlns:a16="http://schemas.microsoft.com/office/drawing/2014/main" id="{DDD31DDC-368D-42A0-A836-B53C3A503B3C}"/>
                </a:ext>
              </a:extLst>
            </p:cNvPr>
            <p:cNvSpPr/>
            <p:nvPr userDrawn="1"/>
          </p:nvSpPr>
          <p:spPr>
            <a:xfrm>
              <a:off x="1679186" y="3698373"/>
              <a:ext cx="138795" cy="138795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27" name="Losange 26">
              <a:extLst>
                <a:ext uri="{FF2B5EF4-FFF2-40B4-BE49-F238E27FC236}">
                  <a16:creationId xmlns="" xmlns:a16="http://schemas.microsoft.com/office/drawing/2014/main" id="{BBB1846B-6FFE-4C83-A144-BD6780DA87F8}"/>
                </a:ext>
              </a:extLst>
            </p:cNvPr>
            <p:cNvSpPr/>
            <p:nvPr userDrawn="1"/>
          </p:nvSpPr>
          <p:spPr>
            <a:xfrm>
              <a:off x="1910798" y="4670321"/>
              <a:ext cx="223532" cy="223532"/>
            </a:xfrm>
            <a:prstGeom prst="diamond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28" name="Pentagone 27">
              <a:extLst>
                <a:ext uri="{FF2B5EF4-FFF2-40B4-BE49-F238E27FC236}">
                  <a16:creationId xmlns="" xmlns:a16="http://schemas.microsoft.com/office/drawing/2014/main" id="{3393D66B-D7FF-4597-AD97-1483C7FE964F}"/>
                </a:ext>
              </a:extLst>
            </p:cNvPr>
            <p:cNvSpPr/>
            <p:nvPr userDrawn="1"/>
          </p:nvSpPr>
          <p:spPr>
            <a:xfrm>
              <a:off x="1110689" y="3338364"/>
              <a:ext cx="297521" cy="29752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29" name="Hexagone 28">
              <a:extLst>
                <a:ext uri="{FF2B5EF4-FFF2-40B4-BE49-F238E27FC236}">
                  <a16:creationId xmlns="" xmlns:a16="http://schemas.microsoft.com/office/drawing/2014/main" id="{A9886B92-D703-4588-80E0-68EE0FB9034C}"/>
                </a:ext>
              </a:extLst>
            </p:cNvPr>
            <p:cNvSpPr/>
            <p:nvPr userDrawn="1"/>
          </p:nvSpPr>
          <p:spPr>
            <a:xfrm>
              <a:off x="1283186" y="4422087"/>
              <a:ext cx="396000" cy="360000"/>
            </a:xfrm>
            <a:prstGeom prst="hex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30" name="Heptagone 29">
              <a:extLst>
                <a:ext uri="{FF2B5EF4-FFF2-40B4-BE49-F238E27FC236}">
                  <a16:creationId xmlns="" xmlns:a16="http://schemas.microsoft.com/office/drawing/2014/main" id="{1EF4C0BA-E0AA-4090-8082-D627E2A8A900}"/>
                </a:ext>
              </a:extLst>
            </p:cNvPr>
            <p:cNvSpPr/>
            <p:nvPr userDrawn="1"/>
          </p:nvSpPr>
          <p:spPr>
            <a:xfrm>
              <a:off x="1602490" y="4130778"/>
              <a:ext cx="223532" cy="223532"/>
            </a:xfrm>
            <a:prstGeom prst="hep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31" name="Octogone 30">
              <a:extLst>
                <a:ext uri="{FF2B5EF4-FFF2-40B4-BE49-F238E27FC236}">
                  <a16:creationId xmlns="" xmlns:a16="http://schemas.microsoft.com/office/drawing/2014/main" id="{8CC8E234-BDF5-4A0A-9213-44C0FC834146}"/>
                </a:ext>
              </a:extLst>
            </p:cNvPr>
            <p:cNvSpPr/>
            <p:nvPr userDrawn="1"/>
          </p:nvSpPr>
          <p:spPr>
            <a:xfrm>
              <a:off x="1602026" y="1639845"/>
              <a:ext cx="138795" cy="138795"/>
            </a:xfrm>
            <a:prstGeom prst="oct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32" name="Décagone 31">
              <a:extLst>
                <a:ext uri="{FF2B5EF4-FFF2-40B4-BE49-F238E27FC236}">
                  <a16:creationId xmlns="" xmlns:a16="http://schemas.microsoft.com/office/drawing/2014/main" id="{1FB86CF7-AF08-437A-9BAF-6721E7B14DDA}"/>
                </a:ext>
              </a:extLst>
            </p:cNvPr>
            <p:cNvSpPr/>
            <p:nvPr userDrawn="1"/>
          </p:nvSpPr>
          <p:spPr>
            <a:xfrm>
              <a:off x="1079449" y="1008738"/>
              <a:ext cx="360000" cy="360000"/>
            </a:xfrm>
            <a:prstGeom prst="dec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33" name="Dodécagone 32">
              <a:extLst>
                <a:ext uri="{FF2B5EF4-FFF2-40B4-BE49-F238E27FC236}">
                  <a16:creationId xmlns="" xmlns:a16="http://schemas.microsoft.com/office/drawing/2014/main" id="{BD71724A-EE08-4A89-8974-3D1602D64399}"/>
                </a:ext>
              </a:extLst>
            </p:cNvPr>
            <p:cNvSpPr/>
            <p:nvPr userDrawn="1"/>
          </p:nvSpPr>
          <p:spPr>
            <a:xfrm>
              <a:off x="977555" y="2123751"/>
              <a:ext cx="360000" cy="360000"/>
            </a:xfrm>
            <a:prstGeom prst="dodec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34" name="Décagone 33">
              <a:extLst>
                <a:ext uri="{FF2B5EF4-FFF2-40B4-BE49-F238E27FC236}">
                  <a16:creationId xmlns="" xmlns:a16="http://schemas.microsoft.com/office/drawing/2014/main" id="{865AFD99-1F3B-4D5B-B728-869BBF13EF01}"/>
                </a:ext>
              </a:extLst>
            </p:cNvPr>
            <p:cNvSpPr/>
            <p:nvPr userDrawn="1"/>
          </p:nvSpPr>
          <p:spPr>
            <a:xfrm>
              <a:off x="1102658" y="2704516"/>
              <a:ext cx="360000" cy="360000"/>
            </a:xfrm>
            <a:prstGeom prst="dec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35" name="Dodécagone 34">
              <a:extLst>
                <a:ext uri="{FF2B5EF4-FFF2-40B4-BE49-F238E27FC236}">
                  <a16:creationId xmlns="" xmlns:a16="http://schemas.microsoft.com/office/drawing/2014/main" id="{09DD99FD-4AB7-4F52-AF14-440B9627B6A1}"/>
                </a:ext>
              </a:extLst>
            </p:cNvPr>
            <p:cNvSpPr/>
            <p:nvPr userDrawn="1"/>
          </p:nvSpPr>
          <p:spPr>
            <a:xfrm>
              <a:off x="1679186" y="2397683"/>
              <a:ext cx="360000" cy="360000"/>
            </a:xfrm>
            <a:prstGeom prst="dodec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36" name="Dodécagone 35">
              <a:extLst>
                <a:ext uri="{FF2B5EF4-FFF2-40B4-BE49-F238E27FC236}">
                  <a16:creationId xmlns="" xmlns:a16="http://schemas.microsoft.com/office/drawing/2014/main" id="{8916F7E6-4BE2-4913-BACD-886E4C752E53}"/>
                </a:ext>
              </a:extLst>
            </p:cNvPr>
            <p:cNvSpPr/>
            <p:nvPr userDrawn="1"/>
          </p:nvSpPr>
          <p:spPr>
            <a:xfrm>
              <a:off x="480558" y="1511958"/>
              <a:ext cx="150958" cy="150958"/>
            </a:xfrm>
            <a:prstGeom prst="dodec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cxnSp>
        <p:nvCxnSpPr>
          <p:cNvPr id="22" name="Connecteur droit 21" descr="élément décoratif">
            <a:extLst>
              <a:ext uri="{FF2B5EF4-FFF2-40B4-BE49-F238E27FC236}">
                <a16:creationId xmlns="" xmlns:a16="http://schemas.microsoft.com/office/drawing/2014/main" id="{9266A6C8-6999-4D2E-B17B-DC63F5A646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1893535" y="5426204"/>
            <a:ext cx="3418854" cy="793066"/>
          </a:xfrm>
          <a:prstGeom prst="line">
            <a:avLst/>
          </a:prstGeom>
          <a:ln w="127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 descr="élément décoratif">
            <a:extLst>
              <a:ext uri="{FF2B5EF4-FFF2-40B4-BE49-F238E27FC236}">
                <a16:creationId xmlns="" xmlns:a16="http://schemas.microsoft.com/office/drawing/2014/main" id="{B8958250-4C06-4684-BC78-706C125BB5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740855" y="5609976"/>
            <a:ext cx="1682971" cy="552384"/>
          </a:xfrm>
          <a:prstGeom prst="line">
            <a:avLst/>
          </a:prstGeom>
          <a:ln w="12700" cap="rnd">
            <a:solidFill>
              <a:schemeClr val="accent5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Espace réservé pour une image 4" descr="Espace réservé à l’image">
            <a:extLst>
              <a:ext uri="{FF2B5EF4-FFF2-40B4-BE49-F238E27FC236}">
                <a16:creationId xmlns="" xmlns:a16="http://schemas.microsoft.com/office/drawing/2014/main" id="{FE141A92-FCEC-45D2-8876-A75CA76EB7F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682510" y="214134"/>
            <a:ext cx="4608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288000" rIns="288000" rtlCol="0" anchor="t" anchorCtr="1"/>
          <a:lstStyle>
            <a:lvl1pPr marL="0" indent="0" algn="ctr" rtl="0">
              <a:buNone/>
              <a:defRPr sz="11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 smtClean="0"/>
              <a:t> Cliquer sur l’icône  pour insérer votre photo</a:t>
            </a:r>
            <a:endParaRPr lang="fr-FR" noProof="0" dirty="0"/>
          </a:p>
        </p:txBody>
      </p:sp>
      <p:sp>
        <p:nvSpPr>
          <p:cNvPr id="88" name="Espace réservé pour une image 4" descr="Espace réservé à l’image">
            <a:extLst>
              <a:ext uri="{FF2B5EF4-FFF2-40B4-BE49-F238E27FC236}">
                <a16:creationId xmlns="" xmlns:a16="http://schemas.microsoft.com/office/drawing/2014/main" id="{FE141A92-FCEC-45D2-8876-A75CA76EB7F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410390">
            <a:off x="272673" y="3485723"/>
            <a:ext cx="4788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288000" rIns="288000" rtlCol="0" anchor="t" anchorCtr="1"/>
          <a:lstStyle>
            <a:lvl1pPr marL="0" indent="0" algn="ctr" rtl="0">
              <a:buNone/>
              <a:defRPr sz="11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 smtClean="0"/>
              <a:t> Cliquer sur l’icône  pour insérer votre photo</a:t>
            </a:r>
            <a:endParaRPr lang="fr-FR" noProof="0" dirty="0"/>
          </a:p>
        </p:txBody>
      </p:sp>
    </p:spTree>
    <p:extLst>
      <p:ext uri="{BB962C8B-B14F-4D97-AF65-F5344CB8AC3E}">
        <p14:creationId xmlns="" xmlns:p14="http://schemas.microsoft.com/office/powerpoint/2010/main" val="2364774479"/>
      </p:ext>
    </p:extLst>
  </p:cSld>
  <p:clrMapOvr>
    <a:masterClrMapping/>
  </p:clrMapOvr>
  <p:transition spd="med" advClick="0" advTm="3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hotos Complet">
    <p:bg>
      <p:bgPr>
        <a:blipFill dpi="0" rotWithShape="1">
          <a:blip r:embed="rId2">
            <a:alphaModFix amt="4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1E62596D-03E8-47E8-B0BF-AAD9D8E779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6699011-AD31-4C1E-9097-A1CA72DD0DA4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8" name="Forme libre : Forme 7">
            <a:extLst>
              <a:ext uri="{FF2B5EF4-FFF2-40B4-BE49-F238E27FC236}">
                <a16:creationId xmlns="" xmlns:a16="http://schemas.microsoft.com/office/drawing/2014/main" id="{B3229144-2026-4784-98E5-B3C79AF975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8806688" flipV="1">
            <a:off x="10523063" y="6177262"/>
            <a:ext cx="424770" cy="299979"/>
          </a:xfrm>
          <a:custGeom>
            <a:avLst/>
            <a:gdLst>
              <a:gd name="connsiteX0" fmla="*/ 1311275 w 1311275"/>
              <a:gd name="connsiteY0" fmla="*/ 0 h 1235075"/>
              <a:gd name="connsiteX1" fmla="*/ 0 w 1311275"/>
              <a:gd name="connsiteY1" fmla="*/ 1235075 h 1235075"/>
              <a:gd name="connsiteX2" fmla="*/ 123825 w 1311275"/>
              <a:gd name="connsiteY2" fmla="*/ 431800 h 1235075"/>
              <a:gd name="connsiteX3" fmla="*/ 1311275 w 1311275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23825 w 1316037"/>
              <a:gd name="connsiteY2" fmla="*/ 431800 h 1235075"/>
              <a:gd name="connsiteX3" fmla="*/ 1316037 w 1316037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31762 w 1316037"/>
              <a:gd name="connsiteY2" fmla="*/ 499256 h 1235075"/>
              <a:gd name="connsiteX3" fmla="*/ 1316037 w 1316037"/>
              <a:gd name="connsiteY3" fmla="*/ 0 h 1235075"/>
              <a:gd name="connsiteX0" fmla="*/ 1366800 w 1366800"/>
              <a:gd name="connsiteY0" fmla="*/ 0 h 1235075"/>
              <a:gd name="connsiteX1" fmla="*/ 50763 w 1366800"/>
              <a:gd name="connsiteY1" fmla="*/ 1235075 h 1235075"/>
              <a:gd name="connsiteX2" fmla="*/ 0 w 1366800"/>
              <a:gd name="connsiteY2" fmla="*/ 332603 h 1235075"/>
              <a:gd name="connsiteX3" fmla="*/ 1366800 w 1366800"/>
              <a:gd name="connsiteY3" fmla="*/ 0 h 1235075"/>
              <a:gd name="connsiteX0" fmla="*/ 1366800 w 1366800"/>
              <a:gd name="connsiteY0" fmla="*/ 0 h 965254"/>
              <a:gd name="connsiteX1" fmla="*/ 463430 w 1366800"/>
              <a:gd name="connsiteY1" fmla="*/ 965254 h 965254"/>
              <a:gd name="connsiteX2" fmla="*/ 0 w 1366800"/>
              <a:gd name="connsiteY2" fmla="*/ 332603 h 965254"/>
              <a:gd name="connsiteX3" fmla="*/ 1366800 w 1366800"/>
              <a:gd name="connsiteY3" fmla="*/ 0 h 96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800" h="965254">
                <a:moveTo>
                  <a:pt x="1366800" y="0"/>
                </a:moveTo>
                <a:lnTo>
                  <a:pt x="463430" y="965254"/>
                </a:lnTo>
                <a:lnTo>
                  <a:pt x="0" y="332603"/>
                </a:lnTo>
                <a:lnTo>
                  <a:pt x="1366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Forme libre : Forme 8">
            <a:extLst>
              <a:ext uri="{FF2B5EF4-FFF2-40B4-BE49-F238E27FC236}">
                <a16:creationId xmlns="" xmlns:a16="http://schemas.microsoft.com/office/drawing/2014/main" id="{01481A04-185D-46BB-890E-9C6D233262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1099929" flipV="1">
            <a:off x="9345976" y="6268864"/>
            <a:ext cx="135605" cy="124240"/>
          </a:xfrm>
          <a:custGeom>
            <a:avLst/>
            <a:gdLst>
              <a:gd name="connsiteX0" fmla="*/ 1311275 w 1311275"/>
              <a:gd name="connsiteY0" fmla="*/ 0 h 1235075"/>
              <a:gd name="connsiteX1" fmla="*/ 0 w 1311275"/>
              <a:gd name="connsiteY1" fmla="*/ 1235075 h 1235075"/>
              <a:gd name="connsiteX2" fmla="*/ 123825 w 1311275"/>
              <a:gd name="connsiteY2" fmla="*/ 431800 h 1235075"/>
              <a:gd name="connsiteX3" fmla="*/ 1311275 w 1311275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23825 w 1316037"/>
              <a:gd name="connsiteY2" fmla="*/ 431800 h 1235075"/>
              <a:gd name="connsiteX3" fmla="*/ 1316037 w 1316037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31762 w 1316037"/>
              <a:gd name="connsiteY2" fmla="*/ 499256 h 1235075"/>
              <a:gd name="connsiteX3" fmla="*/ 1316037 w 1316037"/>
              <a:gd name="connsiteY3" fmla="*/ 0 h 1235075"/>
              <a:gd name="connsiteX0" fmla="*/ 1366800 w 1366800"/>
              <a:gd name="connsiteY0" fmla="*/ 0 h 1235075"/>
              <a:gd name="connsiteX1" fmla="*/ 50763 w 1366800"/>
              <a:gd name="connsiteY1" fmla="*/ 1235075 h 1235075"/>
              <a:gd name="connsiteX2" fmla="*/ 0 w 1366800"/>
              <a:gd name="connsiteY2" fmla="*/ 332603 h 1235075"/>
              <a:gd name="connsiteX3" fmla="*/ 1366800 w 1366800"/>
              <a:gd name="connsiteY3" fmla="*/ 0 h 1235075"/>
              <a:gd name="connsiteX0" fmla="*/ 1366800 w 1366800"/>
              <a:gd name="connsiteY0" fmla="*/ 0 h 965254"/>
              <a:gd name="connsiteX1" fmla="*/ 463430 w 1366800"/>
              <a:gd name="connsiteY1" fmla="*/ 965254 h 965254"/>
              <a:gd name="connsiteX2" fmla="*/ 0 w 1366800"/>
              <a:gd name="connsiteY2" fmla="*/ 332603 h 965254"/>
              <a:gd name="connsiteX3" fmla="*/ 1366800 w 1366800"/>
              <a:gd name="connsiteY3" fmla="*/ 0 h 96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800" h="965254">
                <a:moveTo>
                  <a:pt x="1366800" y="0"/>
                </a:moveTo>
                <a:lnTo>
                  <a:pt x="463430" y="965254"/>
                </a:lnTo>
                <a:lnTo>
                  <a:pt x="0" y="332603"/>
                </a:lnTo>
                <a:lnTo>
                  <a:pt x="13668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D402CE2B-3310-45CB-8ABE-481A3F014D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flipH="1">
            <a:off x="9754786" y="6141366"/>
            <a:ext cx="362104" cy="362104"/>
          </a:xfrm>
          <a:prstGeom prst="ellipse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97088661-F2AB-47C3-B39B-550F14E3FF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flipH="1">
            <a:off x="9618092" y="6280691"/>
            <a:ext cx="71641" cy="71641"/>
          </a:xfrm>
          <a:prstGeom prst="ellipse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63E385EE-9181-4590-AACE-458DCA7694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flipH="1">
            <a:off x="10226441" y="6246708"/>
            <a:ext cx="139606" cy="139606"/>
          </a:xfrm>
          <a:prstGeom prst="ellipse">
            <a:avLst/>
          </a:prstGeom>
        </p:spPr>
      </p:pic>
      <p:sp>
        <p:nvSpPr>
          <p:cNvPr id="17" name="Espace réservé pour une image 17" descr="Espace réservé à l’image">
            <a:extLst>
              <a:ext uri="{FF2B5EF4-FFF2-40B4-BE49-F238E27FC236}">
                <a16:creationId xmlns="" xmlns:a16="http://schemas.microsoft.com/office/drawing/2014/main" id="{26C292D9-5314-4E24-842E-DC03661C199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1442239">
            <a:off x="187035" y="2787533"/>
            <a:ext cx="5760000" cy="35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288000" rIns="288000" rtlCol="0" anchor="t" anchorCtr="1"/>
          <a:lstStyle>
            <a:lvl1pPr marL="0" indent="0" algn="ctr" rtl="0">
              <a:buNone/>
              <a:defRPr sz="11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 smtClean="0"/>
              <a:t> Cliquer sur l’icône  pour insérer votre photo</a:t>
            </a:r>
            <a:endParaRPr lang="fr-FR" noProof="0" dirty="0"/>
          </a:p>
        </p:txBody>
      </p:sp>
      <p:sp>
        <p:nvSpPr>
          <p:cNvPr id="18" name="Espace réservé pour une image 17" descr="Espace réservé à l’image">
            <a:extLst>
              <a:ext uri="{FF2B5EF4-FFF2-40B4-BE49-F238E27FC236}">
                <a16:creationId xmlns="" xmlns:a16="http://schemas.microsoft.com/office/drawing/2014/main" id="{26C292D9-5314-4E24-842E-DC03661C199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219274">
            <a:off x="6167668" y="357158"/>
            <a:ext cx="5760000" cy="35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288000" rIns="288000" rtlCol="0" anchor="t" anchorCtr="1"/>
          <a:lstStyle>
            <a:lvl1pPr marL="0" indent="0" algn="ctr" rtl="0">
              <a:buNone/>
              <a:defRPr sz="11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 smtClean="0"/>
              <a:t> Cliquer sur l’icône  pour insérer votre photo</a:t>
            </a:r>
            <a:endParaRPr lang="fr-FR" noProof="0" dirty="0"/>
          </a:p>
        </p:txBody>
      </p:sp>
      <p:pic>
        <p:nvPicPr>
          <p:cNvPr id="11" name="Image 10" descr="pronote-school-association-sportive-physical-education-vie-scolaire-school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21114832">
            <a:off x="3870969" y="823866"/>
            <a:ext cx="2064906" cy="14730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4498882"/>
      </p:ext>
    </p:extLst>
  </p:cSld>
  <p:clrMapOvr>
    <a:masterClrMapping/>
  </p:clrMapOvr>
  <p:transition spd="med" advClick="0" advTm="3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>
            <a:extLst>
              <a:ext uri="{FF2B5EF4-FFF2-40B4-BE49-F238E27FC236}">
                <a16:creationId xmlns="" xmlns:a16="http://schemas.microsoft.com/office/drawing/2014/main" id="{AE884D7B-616D-4E94-B2A9-1E18A7274D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0878440" y="5805488"/>
            <a:ext cx="1313560" cy="1052512"/>
          </a:xfrm>
          <a:prstGeom prst="triangle">
            <a:avLst>
              <a:gd name="adj" fmla="val 76759"/>
            </a:avLst>
          </a:prstGeom>
        </p:spPr>
      </p:pic>
      <p:sp>
        <p:nvSpPr>
          <p:cNvPr id="28" name="Forme libre : Forme 27">
            <a:extLst>
              <a:ext uri="{FF2B5EF4-FFF2-40B4-BE49-F238E27FC236}">
                <a16:creationId xmlns="" xmlns:a16="http://schemas.microsoft.com/office/drawing/2014/main" id="{79722CEC-FDA7-45B6-B3D5-053ED35CAD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8850442">
            <a:off x="11427492" y="6231359"/>
            <a:ext cx="584585" cy="412843"/>
          </a:xfrm>
          <a:custGeom>
            <a:avLst/>
            <a:gdLst>
              <a:gd name="connsiteX0" fmla="*/ 1311275 w 1311275"/>
              <a:gd name="connsiteY0" fmla="*/ 0 h 1235075"/>
              <a:gd name="connsiteX1" fmla="*/ 0 w 1311275"/>
              <a:gd name="connsiteY1" fmla="*/ 1235075 h 1235075"/>
              <a:gd name="connsiteX2" fmla="*/ 123825 w 1311275"/>
              <a:gd name="connsiteY2" fmla="*/ 431800 h 1235075"/>
              <a:gd name="connsiteX3" fmla="*/ 1311275 w 1311275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23825 w 1316037"/>
              <a:gd name="connsiteY2" fmla="*/ 431800 h 1235075"/>
              <a:gd name="connsiteX3" fmla="*/ 1316037 w 1316037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31762 w 1316037"/>
              <a:gd name="connsiteY2" fmla="*/ 499256 h 1235075"/>
              <a:gd name="connsiteX3" fmla="*/ 1316037 w 1316037"/>
              <a:gd name="connsiteY3" fmla="*/ 0 h 1235075"/>
              <a:gd name="connsiteX0" fmla="*/ 1366800 w 1366800"/>
              <a:gd name="connsiteY0" fmla="*/ 0 h 1235075"/>
              <a:gd name="connsiteX1" fmla="*/ 50763 w 1366800"/>
              <a:gd name="connsiteY1" fmla="*/ 1235075 h 1235075"/>
              <a:gd name="connsiteX2" fmla="*/ 0 w 1366800"/>
              <a:gd name="connsiteY2" fmla="*/ 332603 h 1235075"/>
              <a:gd name="connsiteX3" fmla="*/ 1366800 w 1366800"/>
              <a:gd name="connsiteY3" fmla="*/ 0 h 1235075"/>
              <a:gd name="connsiteX0" fmla="*/ 1366800 w 1366800"/>
              <a:gd name="connsiteY0" fmla="*/ 0 h 965254"/>
              <a:gd name="connsiteX1" fmla="*/ 463430 w 1366800"/>
              <a:gd name="connsiteY1" fmla="*/ 965254 h 965254"/>
              <a:gd name="connsiteX2" fmla="*/ 0 w 1366800"/>
              <a:gd name="connsiteY2" fmla="*/ 332603 h 965254"/>
              <a:gd name="connsiteX3" fmla="*/ 1366800 w 1366800"/>
              <a:gd name="connsiteY3" fmla="*/ 0 h 96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800" h="965254">
                <a:moveTo>
                  <a:pt x="1366800" y="0"/>
                </a:moveTo>
                <a:lnTo>
                  <a:pt x="463430" y="965254"/>
                </a:lnTo>
                <a:lnTo>
                  <a:pt x="0" y="332603"/>
                </a:lnTo>
                <a:lnTo>
                  <a:pt x="1366800" y="0"/>
                </a:lnTo>
                <a:close/>
              </a:path>
            </a:pathLst>
          </a:custGeom>
          <a:solidFill>
            <a:schemeClr val="accent3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="" xmlns:a16="http://schemas.microsoft.com/office/drawing/2014/main" id="{B9D7F728-7EC2-4EAA-AB91-6F1309220D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4705008">
            <a:off x="11772063" y="6007795"/>
            <a:ext cx="319136" cy="225379"/>
          </a:xfrm>
          <a:custGeom>
            <a:avLst/>
            <a:gdLst>
              <a:gd name="connsiteX0" fmla="*/ 1311275 w 1311275"/>
              <a:gd name="connsiteY0" fmla="*/ 0 h 1235075"/>
              <a:gd name="connsiteX1" fmla="*/ 0 w 1311275"/>
              <a:gd name="connsiteY1" fmla="*/ 1235075 h 1235075"/>
              <a:gd name="connsiteX2" fmla="*/ 123825 w 1311275"/>
              <a:gd name="connsiteY2" fmla="*/ 431800 h 1235075"/>
              <a:gd name="connsiteX3" fmla="*/ 1311275 w 1311275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23825 w 1316037"/>
              <a:gd name="connsiteY2" fmla="*/ 431800 h 1235075"/>
              <a:gd name="connsiteX3" fmla="*/ 1316037 w 1316037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31762 w 1316037"/>
              <a:gd name="connsiteY2" fmla="*/ 499256 h 1235075"/>
              <a:gd name="connsiteX3" fmla="*/ 1316037 w 1316037"/>
              <a:gd name="connsiteY3" fmla="*/ 0 h 1235075"/>
              <a:gd name="connsiteX0" fmla="*/ 1366800 w 1366800"/>
              <a:gd name="connsiteY0" fmla="*/ 0 h 1235075"/>
              <a:gd name="connsiteX1" fmla="*/ 50763 w 1366800"/>
              <a:gd name="connsiteY1" fmla="*/ 1235075 h 1235075"/>
              <a:gd name="connsiteX2" fmla="*/ 0 w 1366800"/>
              <a:gd name="connsiteY2" fmla="*/ 332603 h 1235075"/>
              <a:gd name="connsiteX3" fmla="*/ 1366800 w 1366800"/>
              <a:gd name="connsiteY3" fmla="*/ 0 h 1235075"/>
              <a:gd name="connsiteX0" fmla="*/ 1366800 w 1366800"/>
              <a:gd name="connsiteY0" fmla="*/ 0 h 965254"/>
              <a:gd name="connsiteX1" fmla="*/ 463430 w 1366800"/>
              <a:gd name="connsiteY1" fmla="*/ 965254 h 965254"/>
              <a:gd name="connsiteX2" fmla="*/ 0 w 1366800"/>
              <a:gd name="connsiteY2" fmla="*/ 332603 h 965254"/>
              <a:gd name="connsiteX3" fmla="*/ 1366800 w 1366800"/>
              <a:gd name="connsiteY3" fmla="*/ 0 h 96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800" h="965254">
                <a:moveTo>
                  <a:pt x="1366800" y="0"/>
                </a:moveTo>
                <a:lnTo>
                  <a:pt x="463430" y="965254"/>
                </a:lnTo>
                <a:lnTo>
                  <a:pt x="0" y="332603"/>
                </a:lnTo>
                <a:lnTo>
                  <a:pt x="1366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2" name="Forme libre : Forme 31">
            <a:extLst>
              <a:ext uri="{FF2B5EF4-FFF2-40B4-BE49-F238E27FC236}">
                <a16:creationId xmlns="" xmlns:a16="http://schemas.microsoft.com/office/drawing/2014/main" id="{982D3D01-7ED1-466B-959E-FCA6655832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335607">
            <a:off x="11227558" y="6281803"/>
            <a:ext cx="584585" cy="412843"/>
          </a:xfrm>
          <a:custGeom>
            <a:avLst/>
            <a:gdLst>
              <a:gd name="connsiteX0" fmla="*/ 1311275 w 1311275"/>
              <a:gd name="connsiteY0" fmla="*/ 0 h 1235075"/>
              <a:gd name="connsiteX1" fmla="*/ 0 w 1311275"/>
              <a:gd name="connsiteY1" fmla="*/ 1235075 h 1235075"/>
              <a:gd name="connsiteX2" fmla="*/ 123825 w 1311275"/>
              <a:gd name="connsiteY2" fmla="*/ 431800 h 1235075"/>
              <a:gd name="connsiteX3" fmla="*/ 1311275 w 1311275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23825 w 1316037"/>
              <a:gd name="connsiteY2" fmla="*/ 431800 h 1235075"/>
              <a:gd name="connsiteX3" fmla="*/ 1316037 w 1316037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31762 w 1316037"/>
              <a:gd name="connsiteY2" fmla="*/ 499256 h 1235075"/>
              <a:gd name="connsiteX3" fmla="*/ 1316037 w 1316037"/>
              <a:gd name="connsiteY3" fmla="*/ 0 h 1235075"/>
              <a:gd name="connsiteX0" fmla="*/ 1366800 w 1366800"/>
              <a:gd name="connsiteY0" fmla="*/ 0 h 1235075"/>
              <a:gd name="connsiteX1" fmla="*/ 50763 w 1366800"/>
              <a:gd name="connsiteY1" fmla="*/ 1235075 h 1235075"/>
              <a:gd name="connsiteX2" fmla="*/ 0 w 1366800"/>
              <a:gd name="connsiteY2" fmla="*/ 332603 h 1235075"/>
              <a:gd name="connsiteX3" fmla="*/ 1366800 w 1366800"/>
              <a:gd name="connsiteY3" fmla="*/ 0 h 1235075"/>
              <a:gd name="connsiteX0" fmla="*/ 1366800 w 1366800"/>
              <a:gd name="connsiteY0" fmla="*/ 0 h 965254"/>
              <a:gd name="connsiteX1" fmla="*/ 463430 w 1366800"/>
              <a:gd name="connsiteY1" fmla="*/ 965254 h 965254"/>
              <a:gd name="connsiteX2" fmla="*/ 0 w 1366800"/>
              <a:gd name="connsiteY2" fmla="*/ 332603 h 965254"/>
              <a:gd name="connsiteX3" fmla="*/ 1366800 w 1366800"/>
              <a:gd name="connsiteY3" fmla="*/ 0 h 96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800" h="965254">
                <a:moveTo>
                  <a:pt x="1366800" y="0"/>
                </a:moveTo>
                <a:lnTo>
                  <a:pt x="463430" y="965254"/>
                </a:lnTo>
                <a:lnTo>
                  <a:pt x="0" y="332603"/>
                </a:lnTo>
                <a:lnTo>
                  <a:pt x="136680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3" name="Forme libre : Forme 32">
            <a:extLst>
              <a:ext uri="{FF2B5EF4-FFF2-40B4-BE49-F238E27FC236}">
                <a16:creationId xmlns="" xmlns:a16="http://schemas.microsoft.com/office/drawing/2014/main" id="{12C072BA-D39A-4A8A-B6E1-46B42915FC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2411767">
            <a:off x="11602310" y="5897495"/>
            <a:ext cx="101882" cy="93343"/>
          </a:xfrm>
          <a:custGeom>
            <a:avLst/>
            <a:gdLst>
              <a:gd name="connsiteX0" fmla="*/ 1311275 w 1311275"/>
              <a:gd name="connsiteY0" fmla="*/ 0 h 1235075"/>
              <a:gd name="connsiteX1" fmla="*/ 0 w 1311275"/>
              <a:gd name="connsiteY1" fmla="*/ 1235075 h 1235075"/>
              <a:gd name="connsiteX2" fmla="*/ 123825 w 1311275"/>
              <a:gd name="connsiteY2" fmla="*/ 431800 h 1235075"/>
              <a:gd name="connsiteX3" fmla="*/ 1311275 w 1311275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23825 w 1316037"/>
              <a:gd name="connsiteY2" fmla="*/ 431800 h 1235075"/>
              <a:gd name="connsiteX3" fmla="*/ 1316037 w 1316037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31762 w 1316037"/>
              <a:gd name="connsiteY2" fmla="*/ 499256 h 1235075"/>
              <a:gd name="connsiteX3" fmla="*/ 1316037 w 1316037"/>
              <a:gd name="connsiteY3" fmla="*/ 0 h 1235075"/>
              <a:gd name="connsiteX0" fmla="*/ 1366800 w 1366800"/>
              <a:gd name="connsiteY0" fmla="*/ 0 h 1235075"/>
              <a:gd name="connsiteX1" fmla="*/ 50763 w 1366800"/>
              <a:gd name="connsiteY1" fmla="*/ 1235075 h 1235075"/>
              <a:gd name="connsiteX2" fmla="*/ 0 w 1366800"/>
              <a:gd name="connsiteY2" fmla="*/ 332603 h 1235075"/>
              <a:gd name="connsiteX3" fmla="*/ 1366800 w 1366800"/>
              <a:gd name="connsiteY3" fmla="*/ 0 h 1235075"/>
              <a:gd name="connsiteX0" fmla="*/ 1366800 w 1366800"/>
              <a:gd name="connsiteY0" fmla="*/ 0 h 965254"/>
              <a:gd name="connsiteX1" fmla="*/ 463430 w 1366800"/>
              <a:gd name="connsiteY1" fmla="*/ 965254 h 965254"/>
              <a:gd name="connsiteX2" fmla="*/ 0 w 1366800"/>
              <a:gd name="connsiteY2" fmla="*/ 332603 h 965254"/>
              <a:gd name="connsiteX3" fmla="*/ 1366800 w 1366800"/>
              <a:gd name="connsiteY3" fmla="*/ 0 h 96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800" h="965254">
                <a:moveTo>
                  <a:pt x="1366800" y="0"/>
                </a:moveTo>
                <a:lnTo>
                  <a:pt x="463430" y="965254"/>
                </a:lnTo>
                <a:lnTo>
                  <a:pt x="0" y="332603"/>
                </a:lnTo>
                <a:lnTo>
                  <a:pt x="13668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4" name="Forme libre : Forme 23">
            <a:extLst>
              <a:ext uri="{FF2B5EF4-FFF2-40B4-BE49-F238E27FC236}">
                <a16:creationId xmlns="" xmlns:a16="http://schemas.microsoft.com/office/drawing/2014/main" id="{B5BB7BAE-345A-4ED4-8F5D-141EBC8FFA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49355" y="6253492"/>
            <a:ext cx="643279" cy="604508"/>
          </a:xfrm>
          <a:custGeom>
            <a:avLst/>
            <a:gdLst>
              <a:gd name="connsiteX0" fmla="*/ 1308532 w 1313116"/>
              <a:gd name="connsiteY0" fmla="*/ 4502 h 1238250"/>
              <a:gd name="connsiteX1" fmla="*/ 1313116 w 1313116"/>
              <a:gd name="connsiteY1" fmla="*/ 16183 h 1238250"/>
              <a:gd name="connsiteX2" fmla="*/ 1313116 w 1313116"/>
              <a:gd name="connsiteY2" fmla="*/ 1238250 h 1238250"/>
              <a:gd name="connsiteX3" fmla="*/ 0 w 1313116"/>
              <a:gd name="connsiteY3" fmla="*/ 1238250 h 1238250"/>
              <a:gd name="connsiteX4" fmla="*/ 874 w 1313116"/>
              <a:gd name="connsiteY4" fmla="*/ 1236170 h 1238250"/>
              <a:gd name="connsiteX5" fmla="*/ 1306766 w 1313116"/>
              <a:gd name="connsiteY5" fmla="*/ 0 h 1238250"/>
              <a:gd name="connsiteX6" fmla="*/ 1308253 w 1313116"/>
              <a:gd name="connsiteY6" fmla="*/ 3789 h 1238250"/>
              <a:gd name="connsiteX7" fmla="*/ 1285387 w 1313116"/>
              <a:gd name="connsiteY7" fmla="*/ 12104 h 1238250"/>
              <a:gd name="connsiteX0" fmla="*/ 1308532 w 1313116"/>
              <a:gd name="connsiteY0" fmla="*/ 4502 h 1238250"/>
              <a:gd name="connsiteX1" fmla="*/ 1313116 w 1313116"/>
              <a:gd name="connsiteY1" fmla="*/ 16183 h 1238250"/>
              <a:gd name="connsiteX2" fmla="*/ 1313116 w 1313116"/>
              <a:gd name="connsiteY2" fmla="*/ 1238250 h 1238250"/>
              <a:gd name="connsiteX3" fmla="*/ 0 w 1313116"/>
              <a:gd name="connsiteY3" fmla="*/ 1238250 h 1238250"/>
              <a:gd name="connsiteX4" fmla="*/ 874 w 1313116"/>
              <a:gd name="connsiteY4" fmla="*/ 1236170 h 1238250"/>
              <a:gd name="connsiteX5" fmla="*/ 1308532 w 1313116"/>
              <a:gd name="connsiteY5" fmla="*/ 4502 h 1238250"/>
              <a:gd name="connsiteX6" fmla="*/ 1306766 w 1313116"/>
              <a:gd name="connsiteY6" fmla="*/ 0 h 1238250"/>
              <a:gd name="connsiteX7" fmla="*/ 1308253 w 1313116"/>
              <a:gd name="connsiteY7" fmla="*/ 3789 h 1238250"/>
              <a:gd name="connsiteX8" fmla="*/ 1306766 w 1313116"/>
              <a:gd name="connsiteY8" fmla="*/ 0 h 1238250"/>
              <a:gd name="connsiteX0" fmla="*/ 1308532 w 1313116"/>
              <a:gd name="connsiteY0" fmla="*/ 0 h 1233748"/>
              <a:gd name="connsiteX1" fmla="*/ 1313116 w 1313116"/>
              <a:gd name="connsiteY1" fmla="*/ 11681 h 1233748"/>
              <a:gd name="connsiteX2" fmla="*/ 1313116 w 1313116"/>
              <a:gd name="connsiteY2" fmla="*/ 1233748 h 1233748"/>
              <a:gd name="connsiteX3" fmla="*/ 0 w 1313116"/>
              <a:gd name="connsiteY3" fmla="*/ 1233748 h 1233748"/>
              <a:gd name="connsiteX4" fmla="*/ 874 w 1313116"/>
              <a:gd name="connsiteY4" fmla="*/ 1231668 h 1233748"/>
              <a:gd name="connsiteX5" fmla="*/ 1308532 w 1313116"/>
              <a:gd name="connsiteY5" fmla="*/ 0 h 1233748"/>
              <a:gd name="connsiteX0" fmla="*/ 874 w 1313116"/>
              <a:gd name="connsiteY0" fmla="*/ 1219987 h 1222067"/>
              <a:gd name="connsiteX1" fmla="*/ 1313116 w 1313116"/>
              <a:gd name="connsiteY1" fmla="*/ 0 h 1222067"/>
              <a:gd name="connsiteX2" fmla="*/ 1313116 w 1313116"/>
              <a:gd name="connsiteY2" fmla="*/ 1222067 h 1222067"/>
              <a:gd name="connsiteX3" fmla="*/ 0 w 1313116"/>
              <a:gd name="connsiteY3" fmla="*/ 1222067 h 1222067"/>
              <a:gd name="connsiteX4" fmla="*/ 874 w 1313116"/>
              <a:gd name="connsiteY4" fmla="*/ 1219987 h 1222067"/>
              <a:gd name="connsiteX0" fmla="*/ 874 w 1313116"/>
              <a:gd name="connsiteY0" fmla="*/ 1231893 h 1233973"/>
              <a:gd name="connsiteX1" fmla="*/ 1313116 w 1313116"/>
              <a:gd name="connsiteY1" fmla="*/ 0 h 1233973"/>
              <a:gd name="connsiteX2" fmla="*/ 1313116 w 1313116"/>
              <a:gd name="connsiteY2" fmla="*/ 1233973 h 1233973"/>
              <a:gd name="connsiteX3" fmla="*/ 0 w 1313116"/>
              <a:gd name="connsiteY3" fmla="*/ 1233973 h 1233973"/>
              <a:gd name="connsiteX4" fmla="*/ 874 w 1313116"/>
              <a:gd name="connsiteY4" fmla="*/ 1231893 h 123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3116" h="1233973">
                <a:moveTo>
                  <a:pt x="874" y="1231893"/>
                </a:moveTo>
                <a:lnTo>
                  <a:pt x="1313116" y="0"/>
                </a:lnTo>
                <a:lnTo>
                  <a:pt x="1313116" y="1233973"/>
                </a:lnTo>
                <a:lnTo>
                  <a:pt x="0" y="1233973"/>
                </a:lnTo>
                <a:lnTo>
                  <a:pt x="874" y="123189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9" name="Forme libre : Forme 18">
            <a:extLst>
              <a:ext uri="{FF2B5EF4-FFF2-40B4-BE49-F238E27FC236}">
                <a16:creationId xmlns="" xmlns:a16="http://schemas.microsoft.com/office/drawing/2014/main" id="{4D1BB445-2F5B-4D5A-BDB5-A58287233E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50309" y="6254296"/>
            <a:ext cx="643278" cy="603704"/>
          </a:xfrm>
          <a:custGeom>
            <a:avLst/>
            <a:gdLst>
              <a:gd name="connsiteX0" fmla="*/ 1311275 w 1311275"/>
              <a:gd name="connsiteY0" fmla="*/ 0 h 1235075"/>
              <a:gd name="connsiteX1" fmla="*/ 0 w 1311275"/>
              <a:gd name="connsiteY1" fmla="*/ 1235075 h 1235075"/>
              <a:gd name="connsiteX2" fmla="*/ 123825 w 1311275"/>
              <a:gd name="connsiteY2" fmla="*/ 431800 h 1235075"/>
              <a:gd name="connsiteX3" fmla="*/ 1311275 w 1311275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23825 w 1316037"/>
              <a:gd name="connsiteY2" fmla="*/ 431800 h 1235075"/>
              <a:gd name="connsiteX3" fmla="*/ 1316037 w 1316037"/>
              <a:gd name="connsiteY3" fmla="*/ 0 h 1235075"/>
              <a:gd name="connsiteX0" fmla="*/ 1316037 w 1316037"/>
              <a:gd name="connsiteY0" fmla="*/ 0 h 1235075"/>
              <a:gd name="connsiteX1" fmla="*/ 0 w 1316037"/>
              <a:gd name="connsiteY1" fmla="*/ 1235075 h 1235075"/>
              <a:gd name="connsiteX2" fmla="*/ 131762 w 1316037"/>
              <a:gd name="connsiteY2" fmla="*/ 499256 h 1235075"/>
              <a:gd name="connsiteX3" fmla="*/ 1316037 w 1316037"/>
              <a:gd name="connsiteY3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6037" h="1235075">
                <a:moveTo>
                  <a:pt x="1316037" y="0"/>
                </a:moveTo>
                <a:lnTo>
                  <a:pt x="0" y="1235075"/>
                </a:lnTo>
                <a:lnTo>
                  <a:pt x="131762" y="499256"/>
                </a:lnTo>
                <a:lnTo>
                  <a:pt x="1316037" y="0"/>
                </a:lnTo>
                <a:close/>
              </a:path>
            </a:pathLst>
          </a:custGeom>
          <a:gradFill>
            <a:gsLst>
              <a:gs pos="16000">
                <a:schemeClr val="tx1">
                  <a:lumMod val="85000"/>
                  <a:lumOff val="15000"/>
                </a:schemeClr>
              </a:gs>
              <a:gs pos="68000">
                <a:schemeClr val="bg2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au pied de page 4">
            <a:extLst>
              <a:ext uri="{FF2B5EF4-FFF2-40B4-BE49-F238E27FC236}">
                <a16:creationId xmlns="" xmlns:a16="http://schemas.microsoft.com/office/drawing/2014/main" id="{9E6A50AB-AA60-47C8-A3D7-EAC351DAAEDD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546989" y="6514239"/>
            <a:ext cx="6336000" cy="1701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 i="1">
                <a:solidFill>
                  <a:schemeClr val="tx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au numéro de diapositive 5">
            <a:extLst>
              <a:ext uri="{FF2B5EF4-FFF2-40B4-BE49-F238E27FC236}">
                <a16:creationId xmlns="" xmlns:a16="http://schemas.microsoft.com/office/drawing/2014/main" id="{DCE12731-6043-4294-9818-37AE7696D20F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722688" y="6488818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rtl="0"/>
            <a:fld id="{26699011-AD31-4C1E-9097-A1CA72DD0DA4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31" name="Triangle isocèle 30">
            <a:extLst>
              <a:ext uri="{FF2B5EF4-FFF2-40B4-BE49-F238E27FC236}">
                <a16:creationId xmlns="" xmlns:a16="http://schemas.microsoft.com/office/drawing/2014/main" id="{8668CCF4-8ABD-4100-9AA8-69CB58F065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04189" y="6419294"/>
            <a:ext cx="498770" cy="387936"/>
          </a:xfrm>
          <a:prstGeom prst="triangle">
            <a:avLst>
              <a:gd name="adj" fmla="val 80426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5" name="Triangle isocèle 34">
            <a:extLst>
              <a:ext uri="{FF2B5EF4-FFF2-40B4-BE49-F238E27FC236}">
                <a16:creationId xmlns="" xmlns:a16="http://schemas.microsoft.com/office/drawing/2014/main" id="{E1370256-9F66-4AEA-B03E-DB2F2D1C91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324710">
            <a:off x="12000452" y="6464779"/>
            <a:ext cx="60965" cy="47418"/>
          </a:xfrm>
          <a:prstGeom prst="triangle">
            <a:avLst>
              <a:gd name="adj" fmla="val 80426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6" name="Triangle isocèle 35">
            <a:extLst>
              <a:ext uri="{FF2B5EF4-FFF2-40B4-BE49-F238E27FC236}">
                <a16:creationId xmlns="" xmlns:a16="http://schemas.microsoft.com/office/drawing/2014/main" id="{12AC733E-C0E6-4B91-8E3D-09144F34A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7537140">
            <a:off x="11620537" y="6659561"/>
            <a:ext cx="124666" cy="96964"/>
          </a:xfrm>
          <a:prstGeom prst="triangle">
            <a:avLst>
              <a:gd name="adj" fmla="val 80426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="" xmlns:p14="http://schemas.microsoft.com/office/powerpoint/2010/main" val="375427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4" r:id="rId2"/>
    <p:sldLayoutId id="2147483705" r:id="rId3"/>
    <p:sldLayoutId id="2147483679" r:id="rId4"/>
    <p:sldLayoutId id="2147483664" r:id="rId5"/>
    <p:sldLayoutId id="2147483706" r:id="rId6"/>
    <p:sldLayoutId id="2147483661" r:id="rId7"/>
    <p:sldLayoutId id="2147483678" r:id="rId8"/>
    <p:sldLayoutId id="2147483702" r:id="rId9"/>
    <p:sldLayoutId id="2147483700" r:id="rId10"/>
    <p:sldLayoutId id="2147483707" r:id="rId11"/>
    <p:sldLayoutId id="2147483667" r:id="rId12"/>
    <p:sldLayoutId id="2147483665" r:id="rId13"/>
    <p:sldLayoutId id="2147483708" r:id="rId14"/>
  </p:sldLayoutIdLst>
  <p:transition spd="med" advClick="0" advTm="3000">
    <p:randomBar dir="vert"/>
  </p:transition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 spc="-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rtl="0"/>
            <a:fld id="{26699011-AD31-4C1E-9097-A1CA72DD0DA4}" type="slidenum">
              <a:rPr lang="fr-FR" noProof="0" smtClean="0"/>
              <a:pPr rtl="0"/>
              <a:t>1</a:t>
            </a:fld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med" advClick="0" advTm="3000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26699011-AD31-4C1E-9097-A1CA72DD0DA4}" type="slidenum">
              <a:rPr lang="fr-FR" noProof="0" smtClean="0"/>
              <a:pPr rtl="0"/>
              <a:t>10</a:t>
            </a:fld>
            <a:endParaRPr lang="fr-FR" noProof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Espace réservé pour une image  3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Espace réservé pour une image  4"/>
          <p:cNvSpPr>
            <a:spLocks noGrp="1"/>
          </p:cNvSpPr>
          <p:nvPr>
            <p:ph type="pic" sz="quarter" idx="20"/>
          </p:nvPr>
        </p:nvSpPr>
        <p:spPr/>
      </p:sp>
    </p:spTree>
  </p:cSld>
  <p:clrMapOvr>
    <a:masterClrMapping/>
  </p:clrMapOvr>
  <p:transition spd="med" advClick="0" advTm="3000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26699011-AD31-4C1E-9097-A1CA72DD0DA4}" type="slidenum">
              <a:rPr lang="fr-FR" noProof="0" smtClean="0"/>
              <a:pPr rtl="0"/>
              <a:t>11</a:t>
            </a:fld>
            <a:endParaRPr lang="fr-FR" noProof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Espace réservé pour une image  3"/>
          <p:cNvSpPr>
            <a:spLocks noGrp="1"/>
          </p:cNvSpPr>
          <p:nvPr>
            <p:ph type="pic" sz="quarter" idx="20"/>
          </p:nvPr>
        </p:nvSpPr>
        <p:spPr/>
      </p:sp>
    </p:spTree>
  </p:cSld>
  <p:clrMapOvr>
    <a:masterClrMapping/>
  </p:clrMapOvr>
  <p:transition spd="med" advClick="0" advTm="3000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26699011-AD31-4C1E-9097-A1CA72DD0DA4}" type="slidenum">
              <a:rPr lang="fr-FR" noProof="0" smtClean="0"/>
              <a:pPr rtl="0"/>
              <a:t>12</a:t>
            </a:fld>
            <a:endParaRPr lang="fr-FR" noProof="0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4"/>
          </p:nvPr>
        </p:nvSpPr>
        <p:spPr/>
      </p:sp>
    </p:spTree>
  </p:cSld>
  <p:clrMapOvr>
    <a:masterClrMapping/>
  </p:clrMapOvr>
  <p:transition spd="med" advClick="0" advTm="3000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Espace réservé pour une image 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26699011-AD31-4C1E-9097-A1CA72DD0DA4}" type="slidenum">
              <a:rPr lang="fr-FR" noProof="0" smtClean="0"/>
              <a:pPr rtl="0"/>
              <a:t>13</a:t>
            </a:fld>
            <a:endParaRPr lang="fr-FR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ransition spd="med" advClick="0" advTm="3000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rtl="0"/>
            <a:fld id="{26699011-AD31-4C1E-9097-A1CA72DD0DA4}" type="slidenum">
              <a:rPr lang="fr-FR" noProof="0" smtClean="0"/>
              <a:pPr rtl="0"/>
              <a:t>14</a:t>
            </a:fld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med" advClick="0" advTm="3000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Espace réservé pour une image 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Espace réservé pour une image  3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5" name="Espace réservé du numéro de diapositive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rtl="0"/>
            <a:fld id="{26699011-AD31-4C1E-9097-A1CA72DD0DA4}" type="slidenum">
              <a:rPr lang="fr-FR" noProof="0" smtClean="0"/>
              <a:pPr rtl="0"/>
              <a:t>2</a:t>
            </a:fld>
            <a:endParaRPr lang="fr-FR" noProof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med" advClick="0" advTm="3000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Espace réservé pour une image 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Espace réservé pour une image  3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5" name="Espace réservé du numéro de diapositive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rtl="0"/>
            <a:fld id="{26699011-AD31-4C1E-9097-A1CA72DD0DA4}" type="slidenum">
              <a:rPr lang="fr-FR" noProof="0" smtClean="0"/>
              <a:pPr rtl="0"/>
              <a:t>3</a:t>
            </a:fld>
            <a:endParaRPr lang="fr-FR" noProof="0"/>
          </a:p>
        </p:txBody>
      </p:sp>
    </p:spTree>
  </p:cSld>
  <p:clrMapOvr>
    <a:masterClrMapping/>
  </p:clrMapOvr>
  <p:transition spd="med" advClick="0" advTm="3000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Espace réservé pour une image 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Espace réservé pour une image  3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Espace réservé pour une image  4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Espace réservé pour une image  5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26699011-AD31-4C1E-9097-A1CA72DD0DA4}" type="slidenum">
              <a:rPr lang="fr-FR" noProof="0" smtClean="0"/>
              <a:pPr rtl="0"/>
              <a:t>4</a:t>
            </a:fld>
            <a:endParaRPr lang="fr-FR" noProof="0"/>
          </a:p>
        </p:txBody>
      </p:sp>
    </p:spTree>
  </p:cSld>
  <p:clrMapOvr>
    <a:masterClrMapping/>
  </p:clrMapOvr>
  <p:transition spd="med" advClick="0" advTm="3000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rtl="0"/>
            <a:fld id="{26699011-AD31-4C1E-9097-A1CA72DD0DA4}" type="slidenum">
              <a:rPr lang="fr-FR" noProof="0" smtClean="0"/>
              <a:pPr rtl="0"/>
              <a:t>5</a:t>
            </a:fld>
            <a:endParaRPr lang="fr-FR" noProof="0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Espace réservé du texte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ransition spd="med" advClick="0" advTm="3000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Espace réservé pour une image  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rtl="0"/>
            <a:fld id="{26699011-AD31-4C1E-9097-A1CA72DD0DA4}" type="slidenum">
              <a:rPr lang="fr-FR" noProof="0" smtClean="0"/>
              <a:pPr rtl="0"/>
              <a:t>6</a:t>
            </a:fld>
            <a:endParaRPr lang="fr-FR" noProof="0"/>
          </a:p>
        </p:txBody>
      </p:sp>
    </p:spTree>
  </p:cSld>
  <p:clrMapOvr>
    <a:masterClrMapping/>
  </p:clrMapOvr>
  <p:transition spd="med" advClick="0" advTm="3000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Espace réservé pour une image 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Espace réservé pour une image  3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Espace réservé du numéro de diapositive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rtl="0"/>
            <a:fld id="{26699011-AD31-4C1E-9097-A1CA72DD0DA4}" type="slidenum">
              <a:rPr lang="fr-FR" noProof="0" smtClean="0"/>
              <a:pPr rtl="0"/>
              <a:t>7</a:t>
            </a:fld>
            <a:endParaRPr lang="fr-FR" noProof="0"/>
          </a:p>
        </p:txBody>
      </p:sp>
    </p:spTree>
  </p:cSld>
  <p:clrMapOvr>
    <a:masterClrMapping/>
  </p:clrMapOvr>
  <p:transition spd="med" advClick="0" advTm="3000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Espace réservé pour une image 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26699011-AD31-4C1E-9097-A1CA72DD0DA4}" type="slidenum">
              <a:rPr lang="fr-FR" noProof="0" smtClean="0"/>
              <a:pPr rtl="0"/>
              <a:t>8</a:t>
            </a:fld>
            <a:endParaRPr lang="fr-FR" noProof="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Espace réservé pour une image  5"/>
          <p:cNvSpPr>
            <a:spLocks noGrp="1"/>
          </p:cNvSpPr>
          <p:nvPr>
            <p:ph type="pic" sz="quarter" idx="17"/>
          </p:nvPr>
        </p:nvSpPr>
        <p:spPr/>
      </p:sp>
    </p:spTree>
  </p:cSld>
  <p:clrMapOvr>
    <a:masterClrMapping/>
  </p:clrMapOvr>
  <p:transition spd="med" advClick="0" advTm="3000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26699011-AD31-4C1E-9097-A1CA72DD0DA4}" type="slidenum">
              <a:rPr lang="fr-FR" noProof="0" smtClean="0"/>
              <a:pPr rtl="0"/>
              <a:t>9</a:t>
            </a:fld>
            <a:endParaRPr lang="fr-FR" noProof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Espace réservé pour une image  3"/>
          <p:cNvSpPr>
            <a:spLocks noGrp="1"/>
          </p:cNvSpPr>
          <p:nvPr>
            <p:ph type="pic" sz="quarter" idx="19"/>
          </p:nvPr>
        </p:nvSpPr>
        <p:spPr/>
      </p:sp>
    </p:spTree>
  </p:cSld>
  <p:clrMapOvr>
    <a:masterClrMapping/>
  </p:clrMapOvr>
  <p:transition spd="med" advClick="0" advTm="3000">
    <p:randomBar dir="vert"/>
  </p:transition>
</p:sld>
</file>

<file path=ppt/theme/theme1.xml><?xml version="1.0" encoding="utf-8"?>
<a:theme xmlns:a="http://schemas.openxmlformats.org/drawingml/2006/main" name="Thème Office">
  <a:themeElements>
    <a:clrScheme name="Custom 16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B1A5E"/>
      </a:accent1>
      <a:accent2>
        <a:srgbClr val="8E0334"/>
      </a:accent2>
      <a:accent3>
        <a:srgbClr val="D6FF07"/>
      </a:accent3>
      <a:accent4>
        <a:srgbClr val="00B050"/>
      </a:accent4>
      <a:accent5>
        <a:srgbClr val="0387A8"/>
      </a:accent5>
      <a:accent6>
        <a:srgbClr val="0070C0"/>
      </a:accent6>
      <a:hlink>
        <a:srgbClr val="DB1A5E"/>
      </a:hlink>
      <a:folHlink>
        <a:srgbClr val="DB1A5E"/>
      </a:folHlink>
    </a:clrScheme>
    <a:fontScheme name="Custom 178">
      <a:majorFont>
        <a:latin typeface="Rockwell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_30307770_TF66722621" id="{10E30DA1-87F3-49D0-B04A-23EA97184A0A}" vid="{7D875AAD-2652-4F60-8927-F13A0408498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2" ma:contentTypeDescription="Create a new document." ma:contentTypeScope="" ma:versionID="cf6cf056b5324d160236e2ac13572175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308e4927137fd5e63b6be1bd7725299e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09B114-3790-4150-B41F-21000E82D4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CB1F88-FDAC-4097-9608-B8058FD9AD85}">
  <ds:schemaRefs>
    <ds:schemaRef ds:uri="http://purl.org/dc/terms/"/>
    <ds:schemaRef ds:uri="http://schemas.microsoft.com/sharepoint/v3"/>
    <ds:schemaRef ds:uri="http://purl.org/dc/dcmitype/"/>
    <ds:schemaRef ds:uri="http://schemas.openxmlformats.org/package/2006/metadata/core-properties"/>
    <ds:schemaRef ds:uri="6dc4bcd6-49db-4c07-9060-8acfc67cef9f"/>
    <ds:schemaRef ds:uri="http://purl.org/dc/elements/1.1/"/>
    <ds:schemaRef ds:uri="http://schemas.microsoft.com/office/2006/documentManagement/types"/>
    <ds:schemaRef ds:uri="fb0879af-3eba-417a-a55a-ffe6dcd6ca77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153E400-80E0-4573-A9FB-1996BB7D0F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14</Words>
  <Application>Microsoft Office PowerPoint</Application>
  <PresentationFormat>Personnalisé</PresentationFormat>
  <Paragraphs>14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Bernard</dc:title>
  <dc:subject>Bernard</dc:subject>
  <dc:creator>Bernard Bernardo</dc:creator>
  <cp:keywords>Bernard</cp:keywords>
  <cp:lastModifiedBy>marie41500@yahoo.fr</cp:lastModifiedBy>
  <cp:revision>108</cp:revision>
  <dcterms:created xsi:type="dcterms:W3CDTF">2020-08-10T05:14:59Z</dcterms:created>
  <dcterms:modified xsi:type="dcterms:W3CDTF">2020-08-17T17:28:51Z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